
<file path=[Content_Types].xml><?xml version="1.0" encoding="utf-8"?>
<Types xmlns="http://schemas.openxmlformats.org/package/2006/content-types">
  <Default Extension="xml" ContentType="application/vnd.openxmlformats-officedocument.extended-properties+xml"/>
  <Default Extension="rels" ContentType="application/vnd.openxmlformats-package.relationships+xml"/>
  <Default Extension="png" ContentType="image/png"/>
  <Default Extension="wdp" ContentType="image/vnd.ms-photo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slides/slide41.xml" ContentType="application/vnd.openxmlformats-officedocument.presentationml.slide+xml"/>
  <Override PartName="/ppt/notesSlides/notesSlide11.xml" ContentType="application/vnd.openxmlformats-officedocument.presentationml.notesSlide+xml"/>
  <Override PartName="/ppt/notesMasters/notesMaster11.xml" ContentType="application/vnd.openxmlformats-officedocument.presentationml.notesMaster+xml"/>
  <Override PartName="/ppt/theme/theme21.xml" ContentType="application/vnd.openxmlformats-officedocument.theme+xml"/>
  <Override PartName="/ppt/slideLayouts/slideLayout41.xml" ContentType="application/vnd.openxmlformats-officedocument.presentationml.slideLayout+xml"/>
  <Override PartName="/ppt/slideMasters/slideMaster11.xml" ContentType="application/vnd.openxmlformats-officedocument.presentationml.slideMaster+xml"/>
  <Override PartName="/ppt/slideLayouts/slideLayout8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1110.xml" ContentType="application/vnd.openxmlformats-officedocument.presentationml.slideLayout+xml"/>
  <Override PartName="/ppt/slideLayouts/slideLayout511.xml" ContentType="application/vnd.openxmlformats-officedocument.presentationml.slideLayout+xml"/>
  <Override PartName="/ppt/slideLayouts/slideLayout1012.xml" ContentType="application/vnd.openxmlformats-officedocument.presentationml.slideLayout+xml"/>
  <Override PartName="/ppt/slideLayouts/slideLayout913.xml" ContentType="application/vnd.openxmlformats-officedocument.presentationml.slideLayout+xml"/>
  <Override PartName="/ppt/theme/theme12.xml" ContentType="application/vnd.openxmlformats-officedocument.theme+xml"/>
  <Override PartName="/ppt/slides/slide92.xml" ContentType="application/vnd.openxmlformats-officedocument.presentationml.slide+xml"/>
  <Override PartName="/ppt/diagrams/layout11.xml" ContentType="application/vnd.openxmlformats-officedocument.drawingml.diagramLayout+xml"/>
  <Override PartName="/ppt/diagrams/data11.xml" ContentType="application/vnd.openxmlformats-officedocument.drawingml.diagramData+xml"/>
  <Override PartName="/ppt/diagrams/drawing1.xml" ContentType="application/vnd.ms-office.drawingml.diagramDrawing+xml"/>
  <Override PartName="/ppt/diagrams/colors11.xml" ContentType="application/vnd.openxmlformats-officedocument.drawingml.diagramColors+xml"/>
  <Override PartName="/ppt/diagrams/quickStyle11.xml" ContentType="application/vnd.openxmlformats-officedocument.drawingml.diagramStyle+xml"/>
  <Override PartName="/customXml/item3.xml" ContentType="application/xml"/>
  <Override PartName="/customXml/itemProps31.xml" ContentType="application/vnd.openxmlformats-officedocument.customXmlProperties+xml"/>
  <Override PartName="/ppt/presProps.xml" ContentType="application/vnd.openxmlformats-officedocument.presentationml.presProps+xml"/>
  <Override PartName="/ppt/slides/slide33.xml" ContentType="application/vnd.openxmlformats-officedocument.presentationml.slide+xml"/>
  <Override PartName="/ppt/slides/slide84.xml" ContentType="application/vnd.openxmlformats-officedocument.presentationml.slide+xml"/>
  <Override PartName="/ppt/slides/slide135.xml" ContentType="application/vnd.openxmlformats-officedocument.presentationml.slide+xml"/>
  <Override PartName="/ppt/notesSlides/notesSlide22.xml" ContentType="application/vnd.openxmlformats-officedocument.presentationml.notesSlide+xml"/>
  <Override PartName="/ppt/authors.xml" ContentType="application/vnd.ms-powerpoint.authors+xml"/>
  <Override PartName="/customXml/item22.xml" ContentType="application/xml"/>
  <Override PartName="/customXml/itemProps22.xml" ContentType="application/vnd.openxmlformats-officedocument.customXmlProperties+xml"/>
  <Override PartName="/ppt/slides/slide126.xml" ContentType="application/vnd.openxmlformats-officedocument.presentationml.slide+xml"/>
  <Override PartName="/ppt/commentAuthors.xml" ContentType="application/vnd.openxmlformats-officedocument.presentationml.commentAuthors+xml"/>
  <Override PartName="/customXml/item13.xml" ContentType="application/xml"/>
  <Override PartName="/customXml/itemProps13.xml" ContentType="application/vnd.openxmlformats-officedocument.customXmlProperties+xml"/>
  <Override PartName="/ppt/slides/slide27.xml" ContentType="application/vnd.openxmlformats-officedocument.presentationml.slide+xml"/>
  <Override PartName="/ppt/slides/slide78.xml" ContentType="application/vnd.openxmlformats-officedocument.presentationml.slide+xml"/>
  <Override PartName="/ppt/tableStyles.xml" ContentType="application/vnd.openxmlformats-officedocument.presentationml.tableStyles+xml"/>
  <Override PartName="/ppt/slides/slide19.xml" ContentType="application/vnd.openxmlformats-officedocument.presentationml.slide+xml"/>
  <Override PartName="/ppt/slides/slide1110.xml" ContentType="application/vnd.openxmlformats-officedocument.presentationml.slide+xml"/>
  <Override PartName="/ppt/slides/slide611.xml" ContentType="application/vnd.openxmlformats-officedocument.presentationml.slide+xml"/>
  <Override PartName="/ppt/handoutMasters/handoutMaster11.xml" ContentType="application/vnd.openxmlformats-officedocument.presentationml.handoutMaster+xml"/>
  <Override PartName="/ppt/theme/theme33.xml" ContentType="application/vnd.openxmlformats-officedocument.theme+xml"/>
  <Override PartName="/ppt/slides/slide512.xml" ContentType="application/vnd.openxmlformats-officedocument.presentationml.slide+xml"/>
  <Override PartName="/ppt/slides/slide1013.xml" ContentType="application/vnd.openxmlformats-officedocument.presentationml.slide+xml"/>
  <Override PartName="/ppt/viewProps.xml" ContentType="application/vnd.openxmlformats-officedocument.presentationml.viewProps+xml"/>
  <Override PartName="/docMetadata/LabelInfo.xml" ContentType="application/vnd.ms-office.classificationlabels+xml"/>
  <Override PartName="/docProps/custom.xml" ContentType="application/vnd.openxmlformats-officedocument.custom-properties+xml"/>
</Types>
</file>

<file path=_rels/.rels>&#65279;<?xml version="1.0" encoding="utf-8"?><Relationships xmlns="http://schemas.openxmlformats.org/package/2006/relationships"><Relationship Type="http://schemas.openxmlformats.org/officeDocument/2006/relationships/extended-properties" Target="/docProps/app.xml" Id="rId3" /><Relationship Type="http://schemas.openxmlformats.org/package/2006/relationships/metadata/core-properties" Target="/docProps/core.xml" Id="rId2" /><Relationship Type="http://schemas.openxmlformats.org/officeDocument/2006/relationships/officeDocument" Target="/ppt/presentation.xml" Id="rId1" /><Relationship Type="http://schemas.microsoft.com/office/2020/02/relationships/classificationlabels" Target="/docMetadata/LabelInfo.xml" Id="rId5" /><Relationship Type="http://schemas.openxmlformats.org/officeDocument/2006/relationships/custom-properties" Target="/docProps/custom.xml" Id="rId4" 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310" r:id="rId5"/>
    <p:sldId id="305" r:id="rId6"/>
    <p:sldId id="276" r:id="rId7"/>
    <p:sldId id="274" r:id="rId8"/>
    <p:sldId id="286" r:id="rId9"/>
    <p:sldId id="279" r:id="rId10"/>
    <p:sldId id="306" r:id="rId11"/>
    <p:sldId id="302" r:id="rId12"/>
    <p:sldId id="307" r:id="rId13"/>
    <p:sldId id="308" r:id="rId14"/>
    <p:sldId id="300" r:id="rId15"/>
    <p:sldId id="309" r:id="rId16"/>
    <p:sldId id="271" r:id="rId17"/>
  </p:sldIdLst>
  <p:sldSz cx="12192000" cy="6858000"/>
  <p:notesSz cx="6858000" cy="9144000"/>
  <p:defaultTextStyle>
    <a:defPPr rtl="0"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00"/>
    <p:restoredTop sz="94626"/>
  </p:normalViewPr>
  <p:slideViewPr>
    <p:cSldViewPr snapToGrid="0">
      <p:cViewPr varScale="1">
        <p:scale>
          <a:sx n="106" d="100"/>
          <a:sy n="106" d="100"/>
        </p:scale>
        <p:origin x="10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slide" Target="/ppt/slides/slide41.xml" Id="rId8" /><Relationship Type="http://schemas.openxmlformats.org/officeDocument/2006/relationships/slide" Target="/ppt/slides/slide92.xml" Id="rId13" /><Relationship Type="http://schemas.openxmlformats.org/officeDocument/2006/relationships/notesMaster" Target="/ppt/notesMasters/notesMaster11.xml" Id="rId18" /><Relationship Type="http://schemas.openxmlformats.org/officeDocument/2006/relationships/customXml" Target="/customXml/item3.xml" Id="rId3" /><Relationship Type="http://schemas.openxmlformats.org/officeDocument/2006/relationships/presProps" Target="/ppt/presProps.xml" Id="rId21" /><Relationship Type="http://schemas.openxmlformats.org/officeDocument/2006/relationships/slide" Target="/ppt/slides/slide33.xml" Id="rId7" /><Relationship Type="http://schemas.openxmlformats.org/officeDocument/2006/relationships/slide" Target="/ppt/slides/slide84.xml" Id="rId12" /><Relationship Type="http://schemas.openxmlformats.org/officeDocument/2006/relationships/slide" Target="/ppt/slides/slide135.xml" Id="rId17" /><Relationship Type="http://schemas.microsoft.com/office/2018/10/relationships/authors" Target="/ppt/authors.xml" Id="rId25" /><Relationship Type="http://schemas.openxmlformats.org/officeDocument/2006/relationships/customXml" Target="/customXml/item22.xml" Id="rId2" /><Relationship Type="http://schemas.openxmlformats.org/officeDocument/2006/relationships/slide" Target="/ppt/slides/slide126.xml" Id="rId16" /><Relationship Type="http://schemas.openxmlformats.org/officeDocument/2006/relationships/commentAuthors" Target="/ppt/commentAuthors.xml" Id="rId20" /><Relationship Type="http://schemas.openxmlformats.org/officeDocument/2006/relationships/customXml" Target="/customXml/item13.xml" Id="rId1" /><Relationship Type="http://schemas.openxmlformats.org/officeDocument/2006/relationships/slide" Target="/ppt/slides/slide27.xml" Id="rId6" /><Relationship Type="http://schemas.openxmlformats.org/officeDocument/2006/relationships/slide" Target="/ppt/slides/slide78.xml" Id="rId11" /><Relationship Type="http://schemas.openxmlformats.org/officeDocument/2006/relationships/tableStyles" Target="/ppt/tableStyles.xml" Id="rId24" /><Relationship Type="http://schemas.openxmlformats.org/officeDocument/2006/relationships/slide" Target="/ppt/slides/slide19.xml" Id="rId5" /><Relationship Type="http://schemas.openxmlformats.org/officeDocument/2006/relationships/slide" Target="/ppt/slides/slide1110.xml" Id="rId15" /><Relationship Type="http://schemas.openxmlformats.org/officeDocument/2006/relationships/theme" Target="/ppt/theme/theme12.xml" Id="rId23" /><Relationship Type="http://schemas.openxmlformats.org/officeDocument/2006/relationships/slide" Target="/ppt/slides/slide611.xml" Id="rId10" /><Relationship Type="http://schemas.openxmlformats.org/officeDocument/2006/relationships/handoutMaster" Target="/ppt/handoutMasters/handoutMaster11.xml" Id="rId19" /><Relationship Type="http://schemas.openxmlformats.org/officeDocument/2006/relationships/slideMaster" Target="/ppt/slideMasters/slideMaster11.xml" Id="rId4" /><Relationship Type="http://schemas.openxmlformats.org/officeDocument/2006/relationships/slide" Target="/ppt/slides/slide512.xml" Id="rId9" /><Relationship Type="http://schemas.openxmlformats.org/officeDocument/2006/relationships/slide" Target="/ppt/slides/slide1013.xml" Id="rId14" /><Relationship Type="http://schemas.openxmlformats.org/officeDocument/2006/relationships/viewProps" Target="/ppt/viewProps.xml" Id="rId22" /></Relationships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1.xml><?xml version="1.0" encoding="utf-8"?>
<dgm:dataModel xmlns:dgm="http://schemas.openxmlformats.org/drawingml/2006/diagram" xmlns:a="http://schemas.openxmlformats.org/drawingml/2006/main">
  <dgm:ptLst>
    <dgm:pt modelId="{B6A966AA-C2D0-420D-89FC-1A1AB0AD407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  <dgm:t>
        <a:bodyPr rtlCol="0"/>
        <a:lstStyle/>
        <a:p>
          <a:pPr rtl="0"/>
          <a:endParaRPr lang="en-US"/>
        </a:p>
      </dgm:t>
    </dgm:pt>
    <dgm:pt modelId="{45D50368-372D-4F79-95B9-B27BD239F0F6}">
      <dgm:prSet phldrT="[Text]" custT="1"/>
      <dgm:spPr/>
      <dgm:t>
        <a:bodyPr rtlCol="0" anchor="ctr"/>
        <a:lstStyle/>
        <a:p>
          <a:pPr algn="ctr" rtl="0">
            <a:buNone/>
          </a:pPr>
          <a:r>
            <a:rPr lang="zh-tw" sz="1800" b="1">
              <a:solidFill>
                <a:schemeClr val="tx1"/>
              </a:solidFill>
              <a:latin typeface="+mj-lt"/>
            </a:rPr>
            <a:t>擴展</a:t>
          </a:r>
        </a:p>
      </dgm:t>
    </dgm:pt>
    <dgm:pt modelId="{CDE1A78B-2AE4-4A71-9139-416C219BC84D}" type="parTrans" cxnId="{68788A78-9180-41FF-BD09-BF4DBB52EA0D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508ABF25-4B40-405C-9E88-248ED8B31B83}" type="sibTrans" cxnId="{68788A78-9180-41FF-BD09-BF4DBB52EA0D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15FCB7DF-D0D3-43D8-8FE5-E5FFDED6264E}">
      <dgm:prSet phldrT="[Text]" custT="1"/>
      <dgm:spPr/>
      <dgm:t>
        <a:bodyPr rtlCol="0" anchor="ctr"/>
        <a:lstStyle/>
        <a:p>
          <a:pPr marL="0" algn="ctr" rtl="0">
            <a:lnSpc>
              <a:spcPct val="120000"/>
            </a:lnSpc>
            <a:spcAft>
              <a:spcPts val="1200"/>
            </a:spcAft>
            <a:buNone/>
          </a:pPr>
          <a:r>
            <a:rPr lang="zh-tw" sz="1800">
              <a:solidFill>
                <a:schemeClr val="tx1"/>
              </a:solidFill>
            </a:rPr>
            <a:t>促進共同合作成長</a:t>
          </a:r>
        </a:p>
      </dgm:t>
    </dgm:pt>
    <dgm:pt modelId="{5DD5E854-B70B-4927-93DD-9B930567F2D9}" type="parTrans" cxnId="{D8EBBD42-214D-4D3D-9A34-A5A6A40991CD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DDE76206-3F7F-4788-87BA-8C9D4D26CDB9}" type="sibTrans" cxnId="{D8EBBD42-214D-4D3D-9A34-A5A6A40991CD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196543C5-093B-4437-B406-DBE4B882EA97}">
      <dgm:prSet phldrT="[Text]" custT="1"/>
      <dgm:spPr/>
      <dgm:t>
        <a:bodyPr rtlCol="0" anchor="ctr"/>
        <a:lstStyle/>
        <a:p>
          <a:pPr algn="ctr" rtl="0">
            <a:buNone/>
          </a:pPr>
          <a:r>
            <a:rPr lang="zh-tw" sz="1800" b="1">
              <a:solidFill>
                <a:schemeClr val="tx1"/>
              </a:solidFill>
              <a:latin typeface="+mj-lt"/>
            </a:rPr>
            <a:t>強化</a:t>
          </a:r>
        </a:p>
      </dgm:t>
    </dgm:pt>
    <dgm:pt modelId="{41DE1F19-4A9F-48CD-A44E-6BF1D04E31EE}" type="parTrans" cxnId="{52499B9F-797A-43CC-89E1-64C52021BFAF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F264F018-7FB9-43EC-B595-B986D351AD7B}" type="sibTrans" cxnId="{52499B9F-797A-43CC-89E1-64C52021BFAF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C485168C-07AD-4DE6-B17E-1E96E93777D7}">
      <dgm:prSet phldrT="[Text]" custT="1"/>
      <dgm:spPr/>
      <dgm:t>
        <a:bodyPr rtlCol="0" anchor="ctr"/>
        <a:lstStyle/>
        <a:p>
          <a:pPr marL="0" algn="ctr" rtl="0">
            <a:lnSpc>
              <a:spcPct val="120000"/>
            </a:lnSpc>
            <a:spcAft>
              <a:spcPts val="1200"/>
            </a:spcAft>
            <a:buNone/>
          </a:pPr>
          <a:r>
            <a:rPr lang="zh-tw" sz="1800">
              <a:solidFill>
                <a:schemeClr val="tx1"/>
              </a:solidFill>
            </a:rPr>
            <a:t>確保量身打造 </a:t>
          </a:r>
          <a:br>
            <a:rPr lang="en-US" sz="1800" dirty="0">
              <a:solidFill>
                <a:schemeClr val="tx1"/>
              </a:solidFill>
            </a:rPr>
          </a:br>
          <a:r>
            <a:rPr lang="zh-tw" sz="1800">
              <a:solidFill>
                <a:schemeClr val="tx1"/>
              </a:solidFill>
            </a:rPr>
            <a:t>且以使用者為主的體驗</a:t>
          </a:r>
        </a:p>
      </dgm:t>
    </dgm:pt>
    <dgm:pt modelId="{2EA2CE1F-978B-4B0A-92B2-CA23FBAEB8C0}" type="parTrans" cxnId="{B374803A-F1D8-4C12-8B03-25954CE7DDA9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05F43B89-7F05-43F2-A0A8-66E0914D6EC4}" type="sibTrans" cxnId="{B374803A-F1D8-4C12-8B03-25954CE7DDA9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CA2BABAF-EDAA-4496-8316-FD6EA3643E8F}">
      <dgm:prSet phldrT="[Text]" custT="1"/>
      <dgm:spPr/>
      <dgm:t>
        <a:bodyPr rtlCol="0" anchor="ctr"/>
        <a:lstStyle/>
        <a:p>
          <a:pPr algn="ctr" rtl="0">
            <a:buNone/>
          </a:pPr>
          <a:r>
            <a:rPr lang="zh-tw" sz="1800" b="1">
              <a:solidFill>
                <a:schemeClr val="tx1"/>
              </a:solidFill>
              <a:latin typeface="+mj-lt"/>
            </a:rPr>
            <a:t>探索</a:t>
          </a:r>
        </a:p>
      </dgm:t>
    </dgm:pt>
    <dgm:pt modelId="{2B1B4805-2FB7-402F-86A8-587F29181C18}" type="parTrans" cxnId="{4011B082-09BD-4DD1-A54F-EA5AB249A3C2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4498AB02-A1BF-4D28-8918-F87A89CEE23B}" type="sibTrans" cxnId="{4011B082-09BD-4DD1-A54F-EA5AB249A3C2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ABC1EDDD-C08B-4F9C-8453-9CEFCC2AF319}">
      <dgm:prSet phldrT="[Text]" custT="1"/>
      <dgm:spPr/>
      <dgm:t>
        <a:bodyPr rtlCol="0" anchor="ctr"/>
        <a:lstStyle/>
        <a:p>
          <a:pPr marL="0" algn="ctr" rtl="0">
            <a:lnSpc>
              <a:spcPct val="120000"/>
            </a:lnSpc>
            <a:spcAft>
              <a:spcPts val="1200"/>
            </a:spcAft>
            <a:buNone/>
          </a:pPr>
          <a:r>
            <a:rPr lang="zh-tw" sz="1800">
              <a:solidFill>
                <a:schemeClr val="tx1"/>
              </a:solidFill>
            </a:rPr>
            <a:t>充分利用新興全球市場</a:t>
          </a:r>
        </a:p>
      </dgm:t>
    </dgm:pt>
    <dgm:pt modelId="{33D02404-349E-4E82-A8BA-C0A907006883}" type="parTrans" cxnId="{9C4BE375-6187-4BD4-A343-9FC71D796AF1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7D85D88C-6545-49D9-9F9D-01270187B165}" type="sibTrans" cxnId="{9C4BE375-6187-4BD4-A343-9FC71D796AF1}">
      <dgm:prSet/>
      <dgm:spPr/>
      <dgm:t>
        <a:bodyPr rtlCol="0"/>
        <a:lstStyle/>
        <a:p>
          <a:pPr algn="ctr" rtl="0"/>
          <a:endParaRPr lang="en-US" sz="1800">
            <a:solidFill>
              <a:schemeClr val="tx1"/>
            </a:solidFill>
          </a:endParaRPr>
        </a:p>
      </dgm:t>
    </dgm:pt>
    <dgm:pt modelId="{5026F79A-D670-4F65-B581-E609F4440949}" type="pres">
      <dgm:prSet presAssocID="{B6A966AA-C2D0-420D-89FC-1A1AB0AD4072}" presName="Name0" presStyleCnt="0">
        <dgm:presLayoutVars>
          <dgm:dir/>
          <dgm:animLvl val="lvl"/>
          <dgm:resizeHandles val="exact"/>
        </dgm:presLayoutVars>
      </dgm:prSet>
      <dgm:spPr/>
    </dgm:pt>
    <dgm:pt modelId="{B2A5F905-5454-4A81-AFC2-602475B3C21B}" type="pres">
      <dgm:prSet presAssocID="{45D50368-372D-4F79-95B9-B27BD239F0F6}" presName="composite" presStyleCnt="0"/>
      <dgm:spPr/>
    </dgm:pt>
    <dgm:pt modelId="{2612B01E-E5FD-4FF5-9198-43474773E636}" type="pres">
      <dgm:prSet presAssocID="{45D50368-372D-4F79-95B9-B27BD239F0F6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FDEC72F1-79D0-44B6-8429-0F39785C9AD0}" type="pres">
      <dgm:prSet presAssocID="{45D50368-372D-4F79-95B9-B27BD239F0F6}" presName="desTx" presStyleLbl="revTx" presStyleIdx="0" presStyleCnt="3" custLinFactNeighborX="12445">
        <dgm:presLayoutVars>
          <dgm:bulletEnabled val="1"/>
        </dgm:presLayoutVars>
      </dgm:prSet>
      <dgm:spPr/>
    </dgm:pt>
    <dgm:pt modelId="{A2E8B6A5-7483-46B9-AEDC-17DBE6FB9B4E}" type="pres">
      <dgm:prSet presAssocID="{508ABF25-4B40-405C-9E88-248ED8B31B83}" presName="space" presStyleCnt="0"/>
      <dgm:spPr/>
    </dgm:pt>
    <dgm:pt modelId="{187F0FEF-C720-494E-A2FE-020FF399FBDF}" type="pres">
      <dgm:prSet presAssocID="{196543C5-093B-4437-B406-DBE4B882EA97}" presName="composite" presStyleCnt="0"/>
      <dgm:spPr/>
    </dgm:pt>
    <dgm:pt modelId="{8FBF96FC-7A6C-4977-AC0C-35CDC7270E23}" type="pres">
      <dgm:prSet presAssocID="{196543C5-093B-4437-B406-DBE4B882EA97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0E6AC4B0-7D9E-4235-A5C0-FC9C6164F4E5}" type="pres">
      <dgm:prSet presAssocID="{196543C5-093B-4437-B406-DBE4B882EA97}" presName="desTx" presStyleLbl="revTx" presStyleIdx="1" presStyleCnt="3" custScaleX="114921" custLinFactNeighborX="7315">
        <dgm:presLayoutVars>
          <dgm:bulletEnabled val="1"/>
        </dgm:presLayoutVars>
      </dgm:prSet>
      <dgm:spPr/>
    </dgm:pt>
    <dgm:pt modelId="{E164AE18-6369-488B-A2D6-E9F4C3CC4F93}" type="pres">
      <dgm:prSet presAssocID="{F264F018-7FB9-43EC-B595-B986D351AD7B}" presName="space" presStyleCnt="0"/>
      <dgm:spPr/>
    </dgm:pt>
    <dgm:pt modelId="{4027752C-746F-47A0-B9FD-8F9A8606D359}" type="pres">
      <dgm:prSet presAssocID="{CA2BABAF-EDAA-4496-8316-FD6EA3643E8F}" presName="composite" presStyleCnt="0"/>
      <dgm:spPr/>
    </dgm:pt>
    <dgm:pt modelId="{504C6F9B-242F-4BEF-BA77-A2E4D823CECC}" type="pres">
      <dgm:prSet presAssocID="{CA2BABAF-EDAA-4496-8316-FD6EA3643E8F}" presName="parTx" presStyleLbl="node1" presStyleIdx="2" presStyleCnt="3">
        <dgm:presLayoutVars>
          <dgm:chMax val="0"/>
          <dgm:chPref val="0"/>
          <dgm:bulletEnabled val="1"/>
        </dgm:presLayoutVars>
      </dgm:prSet>
      <dgm:spPr/>
    </dgm:pt>
    <dgm:pt modelId="{15FC8055-A66C-4D2F-99E2-55FD986FF3F4}" type="pres">
      <dgm:prSet presAssocID="{CA2BABAF-EDAA-4496-8316-FD6EA3643E8F}" presName="desTx" presStyleLbl="revTx" presStyleIdx="2" presStyleCnt="3" custLinFactNeighborX="9939">
        <dgm:presLayoutVars>
          <dgm:bulletEnabled val="1"/>
        </dgm:presLayoutVars>
      </dgm:prSet>
      <dgm:spPr/>
    </dgm:pt>
  </dgm:ptLst>
  <dgm:cxnLst>
    <dgm:cxn modelId="{69481A05-2528-4B7D-BE99-59D1CBFC2CE1}" type="presOf" srcId="{CA2BABAF-EDAA-4496-8316-FD6EA3643E8F}" destId="{504C6F9B-242F-4BEF-BA77-A2E4D823CECC}" srcOrd="0" destOrd="0" presId="urn:microsoft.com/office/officeart/2005/8/layout/chevron1"/>
    <dgm:cxn modelId="{4D1A1E2C-CFE3-43EE-B27B-CF4310943F39}" type="presOf" srcId="{15FCB7DF-D0D3-43D8-8FE5-E5FFDED6264E}" destId="{FDEC72F1-79D0-44B6-8429-0F39785C9AD0}" srcOrd="0" destOrd="0" presId="urn:microsoft.com/office/officeart/2005/8/layout/chevron1"/>
    <dgm:cxn modelId="{B374803A-F1D8-4C12-8B03-25954CE7DDA9}" srcId="{196543C5-093B-4437-B406-DBE4B882EA97}" destId="{C485168C-07AD-4DE6-B17E-1E96E93777D7}" srcOrd="0" destOrd="0" parTransId="{2EA2CE1F-978B-4B0A-92B2-CA23FBAEB8C0}" sibTransId="{05F43B89-7F05-43F2-A0A8-66E0914D6EC4}"/>
    <dgm:cxn modelId="{D8EBBD42-214D-4D3D-9A34-A5A6A40991CD}" srcId="{45D50368-372D-4F79-95B9-B27BD239F0F6}" destId="{15FCB7DF-D0D3-43D8-8FE5-E5FFDED6264E}" srcOrd="0" destOrd="0" parTransId="{5DD5E854-B70B-4927-93DD-9B930567F2D9}" sibTransId="{DDE76206-3F7F-4788-87BA-8C9D4D26CDB9}"/>
    <dgm:cxn modelId="{9D392D43-4099-4B79-8DD5-557B00495ACE}" type="presOf" srcId="{C485168C-07AD-4DE6-B17E-1E96E93777D7}" destId="{0E6AC4B0-7D9E-4235-A5C0-FC9C6164F4E5}" srcOrd="0" destOrd="0" presId="urn:microsoft.com/office/officeart/2005/8/layout/chevron1"/>
    <dgm:cxn modelId="{9C4BE375-6187-4BD4-A343-9FC71D796AF1}" srcId="{CA2BABAF-EDAA-4496-8316-FD6EA3643E8F}" destId="{ABC1EDDD-C08B-4F9C-8453-9CEFCC2AF319}" srcOrd="0" destOrd="0" parTransId="{33D02404-349E-4E82-A8BA-C0A907006883}" sibTransId="{7D85D88C-6545-49D9-9F9D-01270187B165}"/>
    <dgm:cxn modelId="{68788A78-9180-41FF-BD09-BF4DBB52EA0D}" srcId="{B6A966AA-C2D0-420D-89FC-1A1AB0AD4072}" destId="{45D50368-372D-4F79-95B9-B27BD239F0F6}" srcOrd="0" destOrd="0" parTransId="{CDE1A78B-2AE4-4A71-9139-416C219BC84D}" sibTransId="{508ABF25-4B40-405C-9E88-248ED8B31B83}"/>
    <dgm:cxn modelId="{92AC5381-3C06-4FBB-AF46-78C079BB2827}" type="presOf" srcId="{45D50368-372D-4F79-95B9-B27BD239F0F6}" destId="{2612B01E-E5FD-4FF5-9198-43474773E636}" srcOrd="0" destOrd="0" presId="urn:microsoft.com/office/officeart/2005/8/layout/chevron1"/>
    <dgm:cxn modelId="{4011B082-09BD-4DD1-A54F-EA5AB249A3C2}" srcId="{B6A966AA-C2D0-420D-89FC-1A1AB0AD4072}" destId="{CA2BABAF-EDAA-4496-8316-FD6EA3643E8F}" srcOrd="2" destOrd="0" parTransId="{2B1B4805-2FB7-402F-86A8-587F29181C18}" sibTransId="{4498AB02-A1BF-4D28-8918-F87A89CEE23B}"/>
    <dgm:cxn modelId="{52499B9F-797A-43CC-89E1-64C52021BFAF}" srcId="{B6A966AA-C2D0-420D-89FC-1A1AB0AD4072}" destId="{196543C5-093B-4437-B406-DBE4B882EA97}" srcOrd="1" destOrd="0" parTransId="{41DE1F19-4A9F-48CD-A44E-6BF1D04E31EE}" sibTransId="{F264F018-7FB9-43EC-B595-B986D351AD7B}"/>
    <dgm:cxn modelId="{E3AF3FBD-3071-41CE-945A-D570C18AD56E}" type="presOf" srcId="{B6A966AA-C2D0-420D-89FC-1A1AB0AD4072}" destId="{5026F79A-D670-4F65-B581-E609F4440949}" srcOrd="0" destOrd="0" presId="urn:microsoft.com/office/officeart/2005/8/layout/chevron1"/>
    <dgm:cxn modelId="{C3CEA5CA-F759-4A50-A9DB-80C0367BF0E9}" type="presOf" srcId="{ABC1EDDD-C08B-4F9C-8453-9CEFCC2AF319}" destId="{15FC8055-A66C-4D2F-99E2-55FD986FF3F4}" srcOrd="0" destOrd="0" presId="urn:microsoft.com/office/officeart/2005/8/layout/chevron1"/>
    <dgm:cxn modelId="{A82995D3-DA3B-4C8E-B071-EC7E24DFEB33}" type="presOf" srcId="{196543C5-093B-4437-B406-DBE4B882EA97}" destId="{8FBF96FC-7A6C-4977-AC0C-35CDC7270E23}" srcOrd="0" destOrd="0" presId="urn:microsoft.com/office/officeart/2005/8/layout/chevron1"/>
    <dgm:cxn modelId="{83FCA4BC-76F2-436D-A86D-3F27F7F30C0C}" type="presParOf" srcId="{5026F79A-D670-4F65-B581-E609F4440949}" destId="{B2A5F905-5454-4A81-AFC2-602475B3C21B}" srcOrd="0" destOrd="0" presId="urn:microsoft.com/office/officeart/2005/8/layout/chevron1"/>
    <dgm:cxn modelId="{DBB3B9D3-7943-414D-981B-6D14268162A1}" type="presParOf" srcId="{B2A5F905-5454-4A81-AFC2-602475B3C21B}" destId="{2612B01E-E5FD-4FF5-9198-43474773E636}" srcOrd="0" destOrd="0" presId="urn:microsoft.com/office/officeart/2005/8/layout/chevron1"/>
    <dgm:cxn modelId="{E7F5D1D6-20F5-4DA1-ABB1-BD109DF9875E}" type="presParOf" srcId="{B2A5F905-5454-4A81-AFC2-602475B3C21B}" destId="{FDEC72F1-79D0-44B6-8429-0F39785C9AD0}" srcOrd="1" destOrd="0" presId="urn:microsoft.com/office/officeart/2005/8/layout/chevron1"/>
    <dgm:cxn modelId="{BC3AEB43-8F23-4454-A137-2A57141465BB}" type="presParOf" srcId="{5026F79A-D670-4F65-B581-E609F4440949}" destId="{A2E8B6A5-7483-46B9-AEDC-17DBE6FB9B4E}" srcOrd="1" destOrd="0" presId="urn:microsoft.com/office/officeart/2005/8/layout/chevron1"/>
    <dgm:cxn modelId="{FBDF012D-57A1-498B-9406-C43660D57D40}" type="presParOf" srcId="{5026F79A-D670-4F65-B581-E609F4440949}" destId="{187F0FEF-C720-494E-A2FE-020FF399FBDF}" srcOrd="2" destOrd="0" presId="urn:microsoft.com/office/officeart/2005/8/layout/chevron1"/>
    <dgm:cxn modelId="{0158B6AC-60AE-4F07-A941-5840E26EDBC6}" type="presParOf" srcId="{187F0FEF-C720-494E-A2FE-020FF399FBDF}" destId="{8FBF96FC-7A6C-4977-AC0C-35CDC7270E23}" srcOrd="0" destOrd="0" presId="urn:microsoft.com/office/officeart/2005/8/layout/chevron1"/>
    <dgm:cxn modelId="{A634A648-09BE-4A83-9745-412AA2D93F26}" type="presParOf" srcId="{187F0FEF-C720-494E-A2FE-020FF399FBDF}" destId="{0E6AC4B0-7D9E-4235-A5C0-FC9C6164F4E5}" srcOrd="1" destOrd="0" presId="urn:microsoft.com/office/officeart/2005/8/layout/chevron1"/>
    <dgm:cxn modelId="{DE2203D6-A7F7-4F85-99E1-DE0F3192BA2D}" type="presParOf" srcId="{5026F79A-D670-4F65-B581-E609F4440949}" destId="{E164AE18-6369-488B-A2D6-E9F4C3CC4F93}" srcOrd="3" destOrd="0" presId="urn:microsoft.com/office/officeart/2005/8/layout/chevron1"/>
    <dgm:cxn modelId="{4A9879DF-9549-42E2-A1F8-322C5889DE11}" type="presParOf" srcId="{5026F79A-D670-4F65-B581-E609F4440949}" destId="{4027752C-746F-47A0-B9FD-8F9A8606D359}" srcOrd="4" destOrd="0" presId="urn:microsoft.com/office/officeart/2005/8/layout/chevron1"/>
    <dgm:cxn modelId="{D2E924A1-ECA7-4487-9802-AC5E16B44811}" type="presParOf" srcId="{4027752C-746F-47A0-B9FD-8F9A8606D359}" destId="{504C6F9B-242F-4BEF-BA77-A2E4D823CECC}" srcOrd="0" destOrd="0" presId="urn:microsoft.com/office/officeart/2005/8/layout/chevron1"/>
    <dgm:cxn modelId="{5B9BD1E4-4593-4FE0-B213-10BAF3D3ABCE}" type="presParOf" srcId="{4027752C-746F-47A0-B9FD-8F9A8606D359}" destId="{15FC8055-A66C-4D2F-99E2-55FD986FF3F4}" srcOrd="1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12B01E-E5FD-4FF5-9198-43474773E636}">
      <dsp:nvSpPr>
        <dsp:cNvPr id="0" name=""/>
        <dsp:cNvSpPr/>
      </dsp:nvSpPr>
      <dsp:spPr>
        <a:xfrm>
          <a:off x="160" y="5089"/>
          <a:ext cx="3437305" cy="11880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b="1" kern="1200">
              <a:solidFill>
                <a:schemeClr val="tx1"/>
              </a:solidFill>
              <a:latin typeface="+mj-lt"/>
            </a:rPr>
            <a:t>擴展</a:t>
          </a:r>
        </a:p>
      </dsp:txBody>
      <dsp:txXfrm>
        <a:off x="594160" y="5089"/>
        <a:ext cx="2249305" cy="1188000"/>
      </dsp:txXfrm>
    </dsp:sp>
    <dsp:sp modelId="{FDEC72F1-79D0-44B6-8429-0F39785C9AD0}">
      <dsp:nvSpPr>
        <dsp:cNvPr id="0" name=""/>
        <dsp:cNvSpPr/>
      </dsp:nvSpPr>
      <dsp:spPr>
        <a:xfrm>
          <a:off x="342378" y="1341589"/>
          <a:ext cx="2749844" cy="985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1" indent="-171450" algn="ctr" defTabSz="800100" rtl="0">
            <a:lnSpc>
              <a:spcPct val="120000"/>
            </a:lnSpc>
            <a:spcBef>
              <a:spcPct val="0"/>
            </a:spcBef>
            <a:spcAft>
              <a:spcPts val="1200"/>
            </a:spcAft>
            <a:buNone/>
          </a:pPr>
          <a:r>
            <a:rPr lang="zh-tw" altLang="en-US" sz="1800" kern="1200">
              <a:solidFill>
                <a:schemeClr val="tx1"/>
              </a:solidFill>
            </a:rPr>
            <a:t>促進共同合作成長</a:t>
          </a:r>
        </a:p>
      </dsp:txBody>
      <dsp:txXfrm>
        <a:off x="342378" y="1341589"/>
        <a:ext cx="2749844" cy="985359"/>
      </dsp:txXfrm>
    </dsp:sp>
    <dsp:sp modelId="{8FBF96FC-7A6C-4977-AC0C-35CDC7270E23}">
      <dsp:nvSpPr>
        <dsp:cNvPr id="0" name=""/>
        <dsp:cNvSpPr/>
      </dsp:nvSpPr>
      <dsp:spPr>
        <a:xfrm>
          <a:off x="3426617" y="5089"/>
          <a:ext cx="3437305" cy="11880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b="1" kern="1200">
              <a:solidFill>
                <a:schemeClr val="tx1"/>
              </a:solidFill>
              <a:latin typeface="+mj-lt"/>
            </a:rPr>
            <a:t>強化</a:t>
          </a:r>
        </a:p>
      </dsp:txBody>
      <dsp:txXfrm>
        <a:off x="4020617" y="5089"/>
        <a:ext cx="2249305" cy="1188000"/>
      </dsp:txXfrm>
    </dsp:sp>
    <dsp:sp modelId="{0E6AC4B0-7D9E-4235-A5C0-FC9C6164F4E5}">
      <dsp:nvSpPr>
        <dsp:cNvPr id="0" name=""/>
        <dsp:cNvSpPr/>
      </dsp:nvSpPr>
      <dsp:spPr>
        <a:xfrm>
          <a:off x="3422616" y="1341589"/>
          <a:ext cx="3160148" cy="985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1" indent="-171450" algn="ctr" defTabSz="800100" rtl="0">
            <a:lnSpc>
              <a:spcPct val="120000"/>
            </a:lnSpc>
            <a:spcBef>
              <a:spcPct val="0"/>
            </a:spcBef>
            <a:spcAft>
              <a:spcPts val="1200"/>
            </a:spcAft>
            <a:buNone/>
          </a:pPr>
          <a:r>
            <a:rPr lang="zh-tw" sz="1800" kern="1200">
              <a:solidFill>
                <a:schemeClr val="tx1"/>
              </a:solidFill>
            </a:rPr>
            <a:t>確保量身打造 </a:t>
          </a:r>
          <a:br>
            <a:rPr lang="en-US" sz="1800" kern="1200" dirty="0">
              <a:solidFill>
                <a:schemeClr val="tx1"/>
              </a:solidFill>
            </a:rPr>
          </a:br>
          <a:r>
            <a:rPr lang="zh-tw" sz="1800" kern="1200">
              <a:solidFill>
                <a:schemeClr val="tx1"/>
              </a:solidFill>
            </a:rPr>
            <a:t>且以使用者為主的體驗</a:t>
          </a:r>
        </a:p>
      </dsp:txBody>
      <dsp:txXfrm>
        <a:off x="3422616" y="1341589"/>
        <a:ext cx="3160148" cy="985359"/>
      </dsp:txXfrm>
    </dsp:sp>
    <dsp:sp modelId="{504C6F9B-242F-4BEF-BA77-A2E4D823CECC}">
      <dsp:nvSpPr>
        <dsp:cNvPr id="0" name=""/>
        <dsp:cNvSpPr/>
      </dsp:nvSpPr>
      <dsp:spPr>
        <a:xfrm>
          <a:off x="6647922" y="5089"/>
          <a:ext cx="3437305" cy="1188000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rtlCol="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1800" b="1" kern="1200">
              <a:solidFill>
                <a:schemeClr val="tx1"/>
              </a:solidFill>
              <a:latin typeface="+mj-lt"/>
            </a:rPr>
            <a:t>探索</a:t>
          </a:r>
        </a:p>
      </dsp:txBody>
      <dsp:txXfrm>
        <a:off x="7241922" y="5089"/>
        <a:ext cx="2249305" cy="1188000"/>
      </dsp:txXfrm>
    </dsp:sp>
    <dsp:sp modelId="{15FC8055-A66C-4D2F-99E2-55FD986FF3F4}">
      <dsp:nvSpPr>
        <dsp:cNvPr id="0" name=""/>
        <dsp:cNvSpPr/>
      </dsp:nvSpPr>
      <dsp:spPr>
        <a:xfrm>
          <a:off x="6921229" y="1341589"/>
          <a:ext cx="2749844" cy="985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rtlCol="0" anchor="ctr" anchorCtr="0">
          <a:noAutofit/>
        </a:bodyPr>
        <a:lstStyle/>
        <a:p>
          <a:pPr marL="0" lvl="1" indent="-171450" algn="ctr" defTabSz="800100" rtl="0">
            <a:lnSpc>
              <a:spcPct val="120000"/>
            </a:lnSpc>
            <a:spcBef>
              <a:spcPct val="0"/>
            </a:spcBef>
            <a:spcAft>
              <a:spcPts val="1200"/>
            </a:spcAft>
            <a:buNone/>
          </a:pPr>
          <a:r>
            <a:rPr lang="zh-tw" altLang="en-US" sz="1800" kern="1200">
              <a:solidFill>
                <a:schemeClr val="tx1"/>
              </a:solidFill>
            </a:rPr>
            <a:t>充分利用新興全球市場</a:t>
          </a:r>
        </a:p>
      </dsp:txBody>
      <dsp:txXfrm>
        <a:off x="6921229" y="1341589"/>
        <a:ext cx="2749844" cy="985359"/>
      </dsp:txXfrm>
    </dsp:sp>
  </dsp:spTree>
</dsp:drawing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1.xml.rels>&#65279;<?xml version="1.0" encoding="utf-8"?><Relationships xmlns="http://schemas.openxmlformats.org/package/2006/relationships"><Relationship Type="http://schemas.openxmlformats.org/officeDocument/2006/relationships/theme" Target="/ppt/theme/theme33.xml" Id="rId1" /></Relationships>
</file>

<file path=ppt/handoutMasters/handoutMaster1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8B9E520-E069-0742-BD97-ED28BB08EC53}" type="datetimeFigureOut">
              <a:rPr lang="en-US" smtClean="0"/>
              <a:t>12/13/2024</a:t>
            </a:fld>
            <a:endParaRPr lang="en-US" dirty="0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3.wdp>
</file>

<file path=ppt/media/hdphoto25.wdp>
</file>

<file path=ppt/media/hdphoto34.wdp>
</file>

<file path=ppt/media/hdphoto42.wdp>
</file>

<file path=ppt/media/hdphoto5.wdp>
</file>

<file path=ppt/media/hdphoto66.wdp>
</file>

<file path=ppt/media/image109.png>
</file>

<file path=ppt/media/image14.png>
</file>

<file path=ppt/media/image26.png>
</file>

<file path=ppt/media/image35.png>
</file>

<file path=ppt/media/image43.png>
</file>

<file path=ppt/media/image52.png>
</file>

<file path=ppt/media/image610.png>
</file>

<file path=ppt/media/image77.png>
</file>

<file path=ppt/media/image8.png>
</file>

<file path=ppt/media/image98.png>
</file>

<file path=ppt/notesMasters/_rels/notesMaster11.xml.rels>&#65279;<?xml version="1.0" encoding="utf-8"?><Relationships xmlns="http://schemas.openxmlformats.org/package/2006/relationships"><Relationship Type="http://schemas.openxmlformats.org/officeDocument/2006/relationships/theme" Target="/ppt/theme/theme21.xml" Id="rId1" /></Relationships>
</file>

<file path=ppt/notesMasters/notesMaster1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1F85F30-A497-F84E-BC49-B57AB2B760AA}" type="datetimeFigureOut">
              <a:rPr lang="en-US" smtClean="0"/>
              <a:t>12/13/2024</a:t>
            </a:fld>
            <a:endParaRPr lang="en-US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dirty="0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/>
              <a:t>按一下以編輯母片文字樣式</a:t>
            </a:r>
          </a:p>
          <a:p>
            <a:pPr lvl="1" rtl="0"/>
            <a:r>
              <a:rPr lang="zh-tw"/>
              <a:t>第二層</a:t>
            </a:r>
          </a:p>
          <a:p>
            <a:pPr lvl="2" rtl="0"/>
            <a:r>
              <a:rPr lang="zh-tw"/>
              <a:t>第三層</a:t>
            </a:r>
          </a:p>
          <a:p>
            <a:pPr lvl="3" rtl="0"/>
            <a:r>
              <a:rPr lang="zh-tw"/>
              <a:t>第四層</a:t>
            </a:r>
          </a:p>
          <a:p>
            <a:pPr lvl="4" rtl="0"/>
            <a:r>
              <a:rPr lang="zh-tw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1.xml.rels>&#65279;<?xml version="1.0" encoding="utf-8"?><Relationships xmlns="http://schemas.openxmlformats.org/package/2006/relationships"><Relationship Type="http://schemas.openxmlformats.org/officeDocument/2006/relationships/slide" Target="/ppt/slides/slide41.xml" Id="rId2" /><Relationship Type="http://schemas.openxmlformats.org/officeDocument/2006/relationships/notesMaster" Target="/ppt/notesMasters/notesMaster11.xml" Id="rId1" /></Relationships>
</file>

<file path=ppt/notesSlides/_rels/notesSlide22.xml.rels>&#65279;<?xml version="1.0" encoding="utf-8"?><Relationships xmlns="http://schemas.openxmlformats.org/package/2006/relationships"><Relationship Type="http://schemas.openxmlformats.org/officeDocument/2006/relationships/slide" Target="/ppt/slides/slide135.xml" Id="rId2" /><Relationship Type="http://schemas.openxmlformats.org/officeDocument/2006/relationships/notesMaster" Target="/ppt/notesMasters/notesMaster11.xml" Id="rId1" /></Relationship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預留位置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D7D3E5B-4BED-B24C-9674-6B6454D04561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28099"/>
      </p:ext>
    </p:extLst>
  </p:cSld>
  <p:clrMapOvr>
    <a:masterClrMapping/>
  </p:clrMapOvr>
</p:notes>
</file>

<file path=ppt/slideLayouts/_rels/slideLayout101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110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26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133.xml.rels>&#65279;<?xml version="1.0" encoding="utf-8"?><Relationships xmlns="http://schemas.openxmlformats.org/package/2006/relationships"><Relationship Type="http://schemas.microsoft.com/office/2007/relationships/hdphoto" Target="/ppt/media/hdphoto5.wdp" Id="rId3" /><Relationship Type="http://schemas.openxmlformats.org/officeDocument/2006/relationships/image" Target="/ppt/media/image52.png" Id="rId2" /><Relationship Type="http://schemas.openxmlformats.org/officeDocument/2006/relationships/slideMaster" Target="/ppt/slideMasters/slideMaster11.xml" Id="rId1" /></Relationships>
</file>

<file path=ppt/slideLayouts/_rels/slideLayout18.xml.rels>&#65279;<?xml version="1.0" encoding="utf-8"?><Relationships xmlns="http://schemas.openxmlformats.org/package/2006/relationships"><Relationship Type="http://schemas.microsoft.com/office/2007/relationships/hdphoto" Target="/ppt/media/hdphoto13.wdp" Id="rId3" /><Relationship Type="http://schemas.openxmlformats.org/officeDocument/2006/relationships/image" Target="/ppt/media/image14.png" Id="rId2" /><Relationship Type="http://schemas.openxmlformats.org/officeDocument/2006/relationships/slideMaster" Target="/ppt/slideMasters/slideMaster11.xml" Id="rId1" /></Relationships>
</file>

<file path=ppt/slideLayouts/_rels/slideLayout27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34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41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511.xml.rels>&#65279;<?xml version="1.0" encoding="utf-8"?><Relationships xmlns="http://schemas.openxmlformats.org/package/2006/relationships"><Relationship Type="http://schemas.microsoft.com/office/2007/relationships/hdphoto" Target="/ppt/media/hdphoto25.wdp" Id="rId3" /><Relationship Type="http://schemas.openxmlformats.org/officeDocument/2006/relationships/image" Target="/ppt/media/image26.png" Id="rId2" /><Relationship Type="http://schemas.openxmlformats.org/officeDocument/2006/relationships/slideMaster" Target="/ppt/slideMasters/slideMaster11.xml" Id="rId1" /></Relationships>
</file>

<file path=ppt/slideLayouts/_rels/slideLayout69.xml.rels>&#65279;<?xml version="1.0" encoding="utf-8"?><Relationships xmlns="http://schemas.openxmlformats.org/package/2006/relationships"><Relationship Type="http://schemas.microsoft.com/office/2007/relationships/hdphoto" Target="/ppt/media/hdphoto34.wdp" Id="rId3" /><Relationship Type="http://schemas.openxmlformats.org/officeDocument/2006/relationships/image" Target="/ppt/media/image35.png" Id="rId2" /><Relationship Type="http://schemas.openxmlformats.org/officeDocument/2006/relationships/slideMaster" Target="/ppt/slideMasters/slideMaster11.xml" Id="rId1" /></Relationships>
</file>

<file path=ppt/slideLayouts/_rels/slideLayout75.xml.rels>&#65279;<?xml version="1.0" encoding="utf-8"?><Relationships xmlns="http://schemas.openxmlformats.org/package/2006/relationships"><Relationship Type="http://schemas.microsoft.com/office/2007/relationships/hdphoto" Target="/ppt/media/hdphoto42.wdp" Id="rId3" /><Relationship Type="http://schemas.openxmlformats.org/officeDocument/2006/relationships/image" Target="/ppt/media/image43.png" Id="rId2" /><Relationship Type="http://schemas.openxmlformats.org/officeDocument/2006/relationships/slideMaster" Target="/ppt/slideMasters/slideMaster11.xml" Id="rId1" /></Relationships>
</file>

<file path=ppt/slideLayouts/_rels/slideLayout82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_rels/slideLayout913.xml.rels>&#65279;<?xml version="1.0" encoding="utf-8"?><Relationships xmlns="http://schemas.openxmlformats.org/package/2006/relationships"><Relationship Type="http://schemas.openxmlformats.org/officeDocument/2006/relationships/slideMaster" Target="/ppt/slideMasters/slideMaster11.xml" Id="rId1" /></Relationships>
</file>

<file path=ppt/slideLayouts/slideLayout10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個內容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rtlCol="0" anchor="b">
            <a:normAutofit/>
          </a:bodyPr>
          <a:lstStyle>
            <a:lvl1pPr algn="l">
              <a:defRPr sz="3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/>
              <a:t>按一下以編輯母片標題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 rtlCol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 rtl="0"/>
            <a:r>
              <a:rPr lang="zh-tw"/>
              <a:t>按一下以編輯母片文字樣式</a:t>
            </a:r>
          </a:p>
          <a:p>
            <a:pPr lvl="1" rtl="0"/>
            <a:r>
              <a:rPr lang="zh-tw"/>
              <a:t>第二層</a:t>
            </a:r>
          </a:p>
          <a:p>
            <a:pPr lvl="2" rtl="0"/>
            <a:r>
              <a:rPr lang="zh-tw"/>
              <a:t>第三層</a:t>
            </a:r>
          </a:p>
        </p:txBody>
      </p:sp>
      <p:sp>
        <p:nvSpPr>
          <p:cNvPr id="6" name="內容版面配置區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 rtl="0"/>
            <a:r>
              <a:rPr lang="zh-tw"/>
              <a:t>按一下以編輯母片文字樣式</a:t>
            </a:r>
          </a:p>
          <a:p>
            <a:pPr lvl="1" rtl="0"/>
            <a:r>
              <a:rPr lang="zh-tw"/>
              <a:t>第二層</a:t>
            </a:r>
          </a:p>
          <a:p>
            <a:pPr lvl="2" rtl="0"/>
            <a:r>
              <a:rPr lang="zh-tw"/>
              <a:t>第三層</a:t>
            </a:r>
          </a:p>
        </p:txBody>
      </p:sp>
      <p:sp>
        <p:nvSpPr>
          <p:cNvPr id="2" name="頁尾預留位置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>
            <a:normAutofit/>
          </a:bodyPr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/>
              <a:t>簡報標題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2592"/>
      </p:ext>
    </p:extLst>
  </p:cSld>
  <p:clrMapOvr>
    <a:masterClrMapping/>
  </p:clrMapOvr>
</p:sldLayout>
</file>

<file path=ppt/slideLayouts/slideLayout1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1">
            <a:extLst>
              <a:ext uri="{FF2B5EF4-FFF2-40B4-BE49-F238E27FC236}">
                <a16:creationId xmlns:a16="http://schemas.microsoft.com/office/drawing/2014/main" id="{15987AE2-5803-BA29-C76B-C9FA864D3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rtlCol="0" anchor="b">
            <a:normAutofit/>
          </a:bodyPr>
          <a:lstStyle>
            <a:lvl1pPr algn="l">
              <a:defRPr sz="3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/>
              <a:t>按一下以編輯母片標題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 rtlCol="0">
            <a:normAutofit/>
          </a:bodyPr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/>
              <a:t>按一下以編輯母片文字樣式</a:t>
            </a:r>
          </a:p>
          <a:p>
            <a:pPr lvl="1" rtl="0"/>
            <a:r>
              <a:rPr lang="zh-tw"/>
              <a:t>第二層</a:t>
            </a:r>
          </a:p>
          <a:p>
            <a:pPr lvl="2" rtl="0"/>
            <a:r>
              <a:rPr lang="zh-tw"/>
              <a:t>第三層</a:t>
            </a:r>
          </a:p>
          <a:p>
            <a:pPr lvl="3" rtl="0"/>
            <a:r>
              <a:rPr lang="zh-tw"/>
              <a:t>第四層</a:t>
            </a:r>
          </a:p>
          <a:p>
            <a:pPr lvl="4" rtl="0"/>
            <a:r>
              <a:rPr lang="zh-tw"/>
              <a:t>第五層</a:t>
            </a:r>
          </a:p>
        </p:txBody>
      </p:sp>
      <p:sp>
        <p:nvSpPr>
          <p:cNvPr id="2" name="頁尾預留位置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>
            <a:normAutofit/>
          </a:bodyPr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/>
              <a:t>簡報標題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BB8540B3-3734-5A53-D7E0-D89871A37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rtlCol="0" anchor="b">
            <a:normAutofit/>
          </a:bodyPr>
          <a:lstStyle>
            <a:lvl1pPr algn="l">
              <a:defRPr sz="3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/>
              <a:t>按一下以編輯母片標題</a:t>
            </a:r>
          </a:p>
        </p:txBody>
      </p:sp>
      <p:sp>
        <p:nvSpPr>
          <p:cNvPr id="5" name="內容版面配置區 3">
            <a:extLst>
              <a:ext uri="{FF2B5EF4-FFF2-40B4-BE49-F238E27FC236}">
                <a16:creationId xmlns:a16="http://schemas.microsoft.com/office/drawing/2014/main" id="{7E6B22B6-D5E7-7C52-B588-374568C8DD6C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 rtl="0"/>
            <a:r>
              <a:rPr lang="zh-tw"/>
              <a:t>按一下以編輯母片文字樣式</a:t>
            </a:r>
          </a:p>
          <a:p>
            <a:pPr lvl="1" rtl="0"/>
            <a:r>
              <a:rPr lang="zh-tw"/>
              <a:t>第二層</a:t>
            </a:r>
          </a:p>
          <a:p>
            <a:pPr lvl="2" rtl="0"/>
            <a:r>
              <a:rPr lang="zh-tw"/>
              <a:t>第三層</a:t>
            </a:r>
          </a:p>
        </p:txBody>
      </p:sp>
      <p:sp>
        <p:nvSpPr>
          <p:cNvPr id="6" name="內容版面配置區 3">
            <a:extLst>
              <a:ext uri="{FF2B5EF4-FFF2-40B4-BE49-F238E27FC236}">
                <a16:creationId xmlns:a16="http://schemas.microsoft.com/office/drawing/2014/main" id="{BCDBC7A5-FE31-E809-7729-4AFA9CFD0DEB}"/>
              </a:ext>
            </a:extLst>
          </p:cNvPr>
          <p:cNvSpPr>
            <a:spLocks noGrp="1"/>
          </p:cNvSpPr>
          <p:nvPr>
            <p:ph sz="half" idx="36" hasCustomPrompt="1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 rtlCol="0">
            <a:norm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 rtl="0"/>
            <a:r>
              <a:rPr lang="zh-tw"/>
              <a:t>按一下以編輯母片文字樣式</a:t>
            </a:r>
          </a:p>
          <a:p>
            <a:pPr lvl="1" rtl="0"/>
            <a:r>
              <a:rPr lang="zh-tw"/>
              <a:t>第二層</a:t>
            </a:r>
          </a:p>
          <a:p>
            <a:pPr lvl="2" rtl="0"/>
            <a:r>
              <a:rPr lang="zh-tw"/>
              <a:t>第三層</a:t>
            </a:r>
          </a:p>
        </p:txBody>
      </p:sp>
      <p:sp>
        <p:nvSpPr>
          <p:cNvPr id="18" name="圖片預留位置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/>
            </a:lvl1pPr>
          </a:lstStyle>
          <a:p>
            <a:pPr rtl="0"/>
            <a:endParaRPr lang="en-US" dirty="0"/>
          </a:p>
        </p:txBody>
      </p:sp>
      <p:sp>
        <p:nvSpPr>
          <p:cNvPr id="2" name="頁尾預留位置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>
            <a:normAutofit/>
          </a:bodyPr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/>
              <a:t>簡報標題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結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大十字路口上的一個行人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手繪多邊形 12">
            <a:extLst>
              <a:ext uri="{FF2B5EF4-FFF2-40B4-BE49-F238E27FC236}">
                <a16:creationId xmlns:a16="http://schemas.microsoft.com/office/drawing/2014/main" id="{82C1C4E7-A67E-5E90-3669-D2982C30E4FC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rtlCol="0" anchor="b">
            <a:normAutofit/>
          </a:bodyPr>
          <a:lstStyle>
            <a:lvl1pPr>
              <a:defRPr sz="3200" b="1" i="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Arial Black" panose="020B0604020202020204" pitchFamily="34" charset="0"/>
              </a:defRPr>
            </a:lvl1pPr>
          </a:lstStyle>
          <a:p>
            <a:pPr rtl="0"/>
            <a:r>
              <a:rPr lang="zh-tw"/>
              <a:t>按一下以編輯母片標題樣式</a:t>
            </a:r>
          </a:p>
        </p:txBody>
      </p:sp>
      <p:sp>
        <p:nvSpPr>
          <p:cNvPr id="11" name="文字版面配置區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rtlCol="0" anchor="t">
            <a:norm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/>
              <a:t>按一下以編輯母片文字樣式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手繪多邊形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圖片 9" descr="兩座建築物與藍色天空之間的間距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rtlCol="0" anchor="t">
            <a:normAutofit/>
          </a:bodyPr>
          <a:lstStyle>
            <a:lvl1pPr algn="l">
              <a:defRPr sz="4500" cap="all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/>
              <a:t>按一下以編輯母片標題樣式</a:t>
            </a:r>
          </a:p>
        </p:txBody>
      </p:sp>
      <p:sp>
        <p:nvSpPr>
          <p:cNvPr id="3" name="子標題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含影像的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rtlCol="0" anchor="b">
            <a:normAutofit/>
          </a:bodyPr>
          <a:lstStyle>
            <a:lvl1pPr>
              <a:defRPr sz="3200" cap="all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/>
              <a:t>按一下以編輯母片標題樣式</a:t>
            </a:r>
          </a:p>
        </p:txBody>
      </p:sp>
      <p:sp>
        <p:nvSpPr>
          <p:cNvPr id="5" name="圖片預留位置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zh-tw"/>
              <a:t>按一下以編輯母片文字樣式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12" name="頁尾預留位置 1">
            <a:extLst>
              <a:ext uri="{FF2B5EF4-FFF2-40B4-BE49-F238E27FC236}">
                <a16:creationId xmlns:a16="http://schemas.microsoft.com/office/drawing/2014/main" id="{21A89689-0612-8B49-DF4A-1864B8558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 rtlCol="0">
            <a:normAutofit/>
          </a:bodyPr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/>
              <a:t>簡報標題</a:t>
            </a:r>
          </a:p>
        </p:txBody>
      </p:sp>
      <p:sp>
        <p:nvSpPr>
          <p:cNvPr id="13" name="投影片編號預留位置 4">
            <a:extLst>
              <a:ext uri="{FF2B5EF4-FFF2-40B4-BE49-F238E27FC236}">
                <a16:creationId xmlns:a16="http://schemas.microsoft.com/office/drawing/2014/main" id="{2FE54DA2-6D33-7833-E646-95347EF8B9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 rtlCol="0"/>
          <a:lstStyle/>
          <a:p>
            <a:pPr rtl="0"/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7983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標題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rtlCol="0" anchor="b">
            <a:normAutofit/>
          </a:bodyPr>
          <a:lstStyle>
            <a:lvl1pPr>
              <a:defRPr sz="3200" baseline="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/>
              <a:t>按一下以編輯母片標題樣式</a:t>
            </a:r>
          </a:p>
        </p:txBody>
      </p:sp>
      <p:sp>
        <p:nvSpPr>
          <p:cNvPr id="6" name="圖片預留位置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/>
            </a:lvl1pPr>
          </a:lstStyle>
          <a:p>
            <a:pPr rtl="0"/>
            <a:endParaRPr 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/>
              <a:t>按一下以編輯母片文字樣式</a:t>
            </a:r>
          </a:p>
        </p:txBody>
      </p:sp>
      <p:sp>
        <p:nvSpPr>
          <p:cNvPr id="7" name="橢圓​​ 6">
            <a:extLst>
              <a:ext uri="{FF2B5EF4-FFF2-40B4-BE49-F238E27FC236}">
                <a16:creationId xmlns:a16="http://schemas.microsoft.com/office/drawing/2014/main" id="{9AF214F5-1EBC-DA96-F275-05A0133562D0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、子標題及影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rtlCol="0" anchor="b">
            <a:normAutofit/>
          </a:bodyPr>
          <a:lstStyle>
            <a:lvl1pPr>
              <a:defRPr sz="3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/>
              <a:t>按一下以編輯母片標題</a:t>
            </a:r>
          </a:p>
        </p:txBody>
      </p:sp>
      <p:sp>
        <p:nvSpPr>
          <p:cNvPr id="13" name="文字版面配置區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 rtlCol="0">
            <a:norm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/>
              <a:t>按一下以編輯母片文字樣式</a:t>
            </a:r>
          </a:p>
        </p:txBody>
      </p:sp>
      <p:sp>
        <p:nvSpPr>
          <p:cNvPr id="9" name="圖片預留位置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endParaRPr lang="en-US" dirty="0"/>
          </a:p>
        </p:txBody>
      </p:sp>
      <p:sp>
        <p:nvSpPr>
          <p:cNvPr id="3" name="頁尾預留位置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>
            <a:normAutofit/>
          </a:bodyPr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/>
              <a:t>簡報標題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5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標題與子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圖片 36" descr="包含配件的圖片&#10;&#10;自動產生的描述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手繪多邊形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標題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rtlCol="0" anchor="b">
            <a:normAutofit/>
          </a:bodyPr>
          <a:lstStyle>
            <a:lvl1pPr>
              <a:defRPr sz="3200" cap="all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/>
              <a:t>按一下以編輯母片標題樣式</a:t>
            </a:r>
          </a:p>
        </p:txBody>
      </p:sp>
      <p:sp>
        <p:nvSpPr>
          <p:cNvPr id="12" name="子標題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 rtlCol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endParaRPr lang="en-US" dirty="0"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FD6A538-39F8-D45E-F4C1-38779C640BB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手繪多邊形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圖片 14" descr="有立方設計的現代化房屋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406" r="17667" b="23487"/>
          <a:stretch/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rtlCol="0" anchor="b">
            <a:normAutofit/>
          </a:bodyPr>
          <a:lstStyle>
            <a:lvl1pPr>
              <a:lnSpc>
                <a:spcPct val="100000"/>
              </a:lnSpc>
              <a:defRPr sz="3200" b="0" i="0" spc="6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/>
              <a:t>按一下以編輯母片標題樣式</a:t>
            </a:r>
          </a:p>
        </p:txBody>
      </p:sp>
      <p:sp>
        <p:nvSpPr>
          <p:cNvPr id="6" name="文字預留位置 5">
            <a:extLst>
              <a:ext uri="{FF2B5EF4-FFF2-40B4-BE49-F238E27FC236}">
                <a16:creationId xmlns:a16="http://schemas.microsoft.com/office/drawing/2014/main" id="{1BD9CFE2-F1DE-34DA-A154-9AE903E5B7F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50899" y="2231136"/>
            <a:ext cx="4828032" cy="3566160"/>
          </a:xfrm>
        </p:spPr>
        <p:txBody>
          <a:bodyPr rtlCol="0">
            <a:normAutofit/>
          </a:bodyPr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/>
              <a:t>按一下以編輯母片文字樣式</a:t>
            </a:r>
          </a:p>
          <a:p>
            <a:pPr lvl="1" rtl="0"/>
            <a:r>
              <a:rPr lang="zh-tw"/>
              <a:t>第二層</a:t>
            </a:r>
          </a:p>
          <a:p>
            <a:pPr lvl="2" rtl="0"/>
            <a:r>
              <a:rPr lang="zh-tw"/>
              <a:t>第三層</a:t>
            </a:r>
          </a:p>
          <a:p>
            <a:pPr lvl="3" rtl="0"/>
            <a:r>
              <a:rPr lang="zh-tw"/>
              <a:t>第四層</a:t>
            </a:r>
          </a:p>
          <a:p>
            <a:pPr lvl="4" rtl="0"/>
            <a:r>
              <a:rPr lang="zh-tw"/>
              <a:t>第五層</a:t>
            </a:r>
          </a:p>
        </p:txBody>
      </p:sp>
      <p:sp>
        <p:nvSpPr>
          <p:cNvPr id="3" name="頁尾預留位置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>
            <a:normAutofit/>
          </a:bodyPr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/>
              <a:t>簡報標題</a:t>
            </a:r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群組 2">
            <a:extLst>
              <a:ext uri="{FF2B5EF4-FFF2-40B4-BE49-F238E27FC236}">
                <a16:creationId xmlns:a16="http://schemas.microsoft.com/office/drawing/2014/main" id="{31D5B031-92C7-C093-2551-D07457044EAC}"/>
              </a:ext>
            </a:extLst>
          </p:cNvPr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圖片預留位置 14" descr="白色現代建築">
              <a:extLst>
                <a:ext uri="{FF2B5EF4-FFF2-40B4-BE49-F238E27FC236}">
                  <a16:creationId xmlns:a16="http://schemas.microsoft.com/office/drawing/2014/main" id="{21A49D77-8AEF-828A-03A8-2845B710D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圖片預留位置 14" descr="白色現代建築">
              <a:extLst>
                <a:ext uri="{FF2B5EF4-FFF2-40B4-BE49-F238E27FC236}">
                  <a16:creationId xmlns:a16="http://schemas.microsoft.com/office/drawing/2014/main" id="{206EA98F-16E6-C607-6268-D08FD83B70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標題 6">
            <a:extLst>
              <a:ext uri="{FF2B5EF4-FFF2-40B4-BE49-F238E27FC236}">
                <a16:creationId xmlns:a16="http://schemas.microsoft.com/office/drawing/2014/main" id="{7E6947B8-AA10-E633-EF28-E1A80069E8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rtlCol="0" anchor="ctr">
            <a:normAutofit/>
          </a:bodyPr>
          <a:lstStyle>
            <a:lvl1pPr algn="ctr">
              <a:defRPr sz="4500" cap="all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547736272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影像的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 rtlCol="0">
            <a:normAutofit/>
          </a:bodyPr>
          <a:lstStyle>
            <a:lvl1pPr>
              <a:defRPr sz="3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/>
              <a:t>按一下以編輯母片標題樣式</a:t>
            </a:r>
          </a:p>
        </p:txBody>
      </p:sp>
      <p:sp>
        <p:nvSpPr>
          <p:cNvPr id="14" name="圖片預留位置 13">
            <a:extLst>
              <a:ext uri="{FF2B5EF4-FFF2-40B4-BE49-F238E27FC236}">
                <a16:creationId xmlns:a16="http://schemas.microsoft.com/office/drawing/2014/main" id="{B075B629-22B4-B399-5D07-4652BF6821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algn="ctr">
              <a:defRPr/>
            </a:lvl1pPr>
          </a:lstStyle>
          <a:p>
            <a:pPr rtl="0"/>
            <a:endParaRPr lang="en-US" dirty="0"/>
          </a:p>
        </p:txBody>
      </p:sp>
      <p:sp>
        <p:nvSpPr>
          <p:cNvPr id="5" name="內容版面配置區 3">
            <a:extLst>
              <a:ext uri="{FF2B5EF4-FFF2-40B4-BE49-F238E27FC236}">
                <a16:creationId xmlns:a16="http://schemas.microsoft.com/office/drawing/2014/main" id="{C1B16EE8-89D3-7E4F-90BE-68EAAD85CBB7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 marL="283464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/>
              <a:t>按一下以編輯母片文字樣式</a:t>
            </a:r>
          </a:p>
          <a:p>
            <a:pPr lvl="1" rtl="0"/>
            <a:r>
              <a:rPr lang="zh-tw"/>
              <a:t>第二層</a:t>
            </a:r>
          </a:p>
          <a:p>
            <a:pPr lvl="2" rtl="0"/>
            <a:r>
              <a:rPr lang="zh-tw"/>
              <a:t>第三層</a:t>
            </a:r>
          </a:p>
          <a:p>
            <a:pPr lvl="3" rtl="0"/>
            <a:r>
              <a:rPr lang="zh-tw"/>
              <a:t>第四層</a:t>
            </a:r>
          </a:p>
          <a:p>
            <a:pPr lvl="4" rtl="0"/>
            <a:r>
              <a:rPr lang="zh-tw"/>
              <a:t>第五層</a:t>
            </a:r>
          </a:p>
        </p:txBody>
      </p:sp>
      <p:sp>
        <p:nvSpPr>
          <p:cNvPr id="4" name="內容預留位置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4pPr>
            <a:lvl5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5pPr>
          </a:lstStyle>
          <a:p>
            <a:pPr lvl="0" rtl="0"/>
            <a:r>
              <a:rPr lang="zh-tw"/>
              <a:t>按一下以編輯母片文字樣式</a:t>
            </a:r>
          </a:p>
          <a:p>
            <a:pPr lvl="1" rtl="0"/>
            <a:r>
              <a:rPr lang="zh-tw"/>
              <a:t>第二層</a:t>
            </a:r>
          </a:p>
          <a:p>
            <a:pPr lvl="2" rtl="0"/>
            <a:r>
              <a:rPr lang="zh-tw"/>
              <a:t>第三層</a:t>
            </a:r>
          </a:p>
          <a:p>
            <a:pPr lvl="3" rtl="0"/>
            <a:r>
              <a:rPr lang="zh-tw"/>
              <a:t>第四層</a:t>
            </a:r>
          </a:p>
          <a:p>
            <a:pPr lvl="4" rtl="0"/>
            <a:r>
              <a:rPr lang="zh-tw"/>
              <a:t>第五層</a:t>
            </a:r>
          </a:p>
        </p:txBody>
      </p:sp>
      <p:sp>
        <p:nvSpPr>
          <p:cNvPr id="3" name="頁尾預留位置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>
            <a:normAutofit/>
          </a:bodyPr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/>
              <a:t>簡報標題</a:t>
            </a:r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9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rtlCol="0" anchor="b">
            <a:normAutofit/>
          </a:bodyPr>
          <a:lstStyle>
            <a:lvl1pPr algn="l">
              <a:defRPr sz="3200" baseline="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/>
              <a:t>按一下以編輯母片標題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 rtlCol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 rtl="0"/>
            <a:r>
              <a:rPr lang="zh-tw"/>
              <a:t>按一下以編輯母片文字樣式</a:t>
            </a:r>
          </a:p>
          <a:p>
            <a:pPr lvl="1" rtl="0"/>
            <a:r>
              <a:rPr lang="zh-tw"/>
              <a:t>第二層</a:t>
            </a:r>
          </a:p>
          <a:p>
            <a:pPr lvl="2" rtl="0"/>
            <a:r>
              <a:rPr lang="zh-tw"/>
              <a:t>第三層</a:t>
            </a:r>
          </a:p>
        </p:txBody>
      </p:sp>
      <p:sp>
        <p:nvSpPr>
          <p:cNvPr id="6" name="內容版面配置區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 hasCustomPrompt="1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 rtlCol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>
              <a:defRPr sz="18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2pPr>
            <a:lvl3pPr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 rtl="0"/>
            <a:r>
              <a:rPr lang="zh-tw"/>
              <a:t>按一下以編輯母片文字樣式</a:t>
            </a:r>
          </a:p>
          <a:p>
            <a:pPr lvl="1" rtl="0"/>
            <a:r>
              <a:rPr lang="zh-tw"/>
              <a:t>第二層</a:t>
            </a:r>
          </a:p>
          <a:p>
            <a:pPr lvl="2" rtl="0"/>
            <a:r>
              <a:rPr lang="zh-tw"/>
              <a:t>第三層</a:t>
            </a:r>
          </a:p>
        </p:txBody>
      </p:sp>
      <p:sp>
        <p:nvSpPr>
          <p:cNvPr id="2" name="頁尾預留位置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>
            <a:normAutofit/>
          </a:bodyPr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/>
              <a:t>簡報標題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2382"/>
      </p:ext>
    </p:extLst>
  </p:cSld>
  <p:clrMapOvr>
    <a:masterClrMapping/>
  </p:clrMapOvr>
</p:sldLayout>
</file>

<file path=ppt/slideMasters/_rels/slideMaster11.xml.rels>&#65279;<?xml version="1.0" encoding="utf-8"?><Relationships xmlns="http://schemas.openxmlformats.org/package/2006/relationships"><Relationship Type="http://schemas.openxmlformats.org/officeDocument/2006/relationships/slideLayout" Target="/ppt/slideLayouts/slideLayout82.xml" Id="rId8" /><Relationship Type="http://schemas.openxmlformats.org/officeDocument/2006/relationships/slideLayout" Target="/ppt/slideLayouts/slideLayout133.xml" Id="rId13" /><Relationship Type="http://schemas.openxmlformats.org/officeDocument/2006/relationships/slideLayout" Target="/ppt/slideLayouts/slideLayout34.xml" Id="rId3" /><Relationship Type="http://schemas.openxmlformats.org/officeDocument/2006/relationships/slideLayout" Target="/ppt/slideLayouts/slideLayout75.xml" Id="rId7" /><Relationship Type="http://schemas.openxmlformats.org/officeDocument/2006/relationships/slideLayout" Target="/ppt/slideLayouts/slideLayout126.xml" Id="rId12" /><Relationship Type="http://schemas.openxmlformats.org/officeDocument/2006/relationships/slideLayout" Target="/ppt/slideLayouts/slideLayout27.xml" Id="rId2" /><Relationship Type="http://schemas.openxmlformats.org/officeDocument/2006/relationships/slideLayout" Target="/ppt/slideLayouts/slideLayout18.xml" Id="rId1" /><Relationship Type="http://schemas.openxmlformats.org/officeDocument/2006/relationships/slideLayout" Target="/ppt/slideLayouts/slideLayout69.xml" Id="rId6" /><Relationship Type="http://schemas.openxmlformats.org/officeDocument/2006/relationships/slideLayout" Target="/ppt/slideLayouts/slideLayout1110.xml" Id="rId11" /><Relationship Type="http://schemas.openxmlformats.org/officeDocument/2006/relationships/slideLayout" Target="/ppt/slideLayouts/slideLayout511.xml" Id="rId5" /><Relationship Type="http://schemas.openxmlformats.org/officeDocument/2006/relationships/slideLayout" Target="/ppt/slideLayouts/slideLayout1012.xml" Id="rId10" /><Relationship Type="http://schemas.openxmlformats.org/officeDocument/2006/relationships/slideLayout" Target="/ppt/slideLayouts/slideLayout41.xml" Id="rId4" /><Relationship Type="http://schemas.openxmlformats.org/officeDocument/2006/relationships/slideLayout" Target="/ppt/slideLayouts/slideLayout913.xml" Id="rId9" /><Relationship Type="http://schemas.openxmlformats.org/officeDocument/2006/relationships/theme" Target="/ppt/theme/theme12.xml" Id="rId14" /></Relationships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rtl="0"/>
            <a:r>
              <a:rPr lang="zh-tw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 rtl="0"/>
            <a:r>
              <a:rPr lang="zh-tw"/>
              <a:t>按一下以編輯母片文字樣式</a:t>
            </a:r>
          </a:p>
          <a:p>
            <a:pPr lvl="1" rtl="0"/>
            <a:r>
              <a:rPr lang="zh-tw"/>
              <a:t>第二層</a:t>
            </a:r>
          </a:p>
          <a:p>
            <a:pPr lvl="2" rtl="0"/>
            <a:r>
              <a:rPr lang="zh-tw"/>
              <a:t>第三層</a:t>
            </a:r>
          </a:p>
          <a:p>
            <a:pPr lvl="3" rtl="0"/>
            <a:r>
              <a:rPr lang="zh-tw"/>
              <a:t>第四層</a:t>
            </a:r>
          </a:p>
          <a:p>
            <a:pPr lvl="4" rtl="0"/>
            <a:r>
              <a:rPr lang="zh-tw"/>
              <a:t>第五層</a:t>
            </a:r>
          </a:p>
        </p:txBody>
      </p:sp>
      <p:sp>
        <p:nvSpPr>
          <p:cNvPr id="8" name="投影片編號版面配置區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pPr rtl="0"/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頁尾版面配置區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>
            <a:normAutofit/>
          </a:bodyPr>
          <a:lstStyle>
            <a:lvl1pPr algn="l">
              <a:defRPr sz="1200" b="1" cap="all" spc="300" baseline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r>
              <a:rPr lang="zh-tw"/>
              <a:t>簡報標題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64" r:id="rId4"/>
    <p:sldLayoutId id="2147483659" r:id="rId5"/>
    <p:sldLayoutId id="2147483654" r:id="rId6"/>
    <p:sldLayoutId id="2147483667" r:id="rId7"/>
    <p:sldLayoutId id="2147483665" r:id="rId8"/>
    <p:sldLayoutId id="2147483669" r:id="rId9"/>
    <p:sldLayoutId id="2147483670" r:id="rId10"/>
    <p:sldLayoutId id="2147483652" r:id="rId11"/>
    <p:sldLayoutId id="2147483656" r:id="rId12"/>
    <p:sldLayoutId id="2147483663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013.xml.rels>&#65279;<?xml version="1.0" encoding="utf-8"?><Relationships xmlns="http://schemas.openxmlformats.org/package/2006/relationships"><Relationship Type="http://schemas.openxmlformats.org/officeDocument/2006/relationships/slideLayout" Target="/ppt/slideLayouts/slideLayout1012.xml" Id="rId1" /></Relationships>
</file>

<file path=ppt/slides/_rels/slide1110.xml.rels>&#65279;<?xml version="1.0" encoding="utf-8"?><Relationships xmlns="http://schemas.openxmlformats.org/package/2006/relationships"><Relationship Type="http://schemas.openxmlformats.org/officeDocument/2006/relationships/slideLayout" Target="/ppt/slideLayouts/slideLayout1110.xml" Id="rId1" /></Relationships>
</file>

<file path=ppt/slides/_rels/slide126.xml.rels>&#65279;<?xml version="1.0" encoding="utf-8"?><Relationships xmlns="http://schemas.openxmlformats.org/package/2006/relationships"><Relationship Type="http://schemas.openxmlformats.org/officeDocument/2006/relationships/image" Target="/ppt/media/image109.png" Id="rId2" /><Relationship Type="http://schemas.openxmlformats.org/officeDocument/2006/relationships/slideLayout" Target="/ppt/slideLayouts/slideLayout126.xml" Id="rId1" /></Relationships>
</file>

<file path=ppt/slides/_rels/slide135.xml.rels>&#65279;<?xml version="1.0" encoding="utf-8"?><Relationships xmlns="http://schemas.openxmlformats.org/package/2006/relationships"><Relationship Type="http://schemas.openxmlformats.org/officeDocument/2006/relationships/notesSlide" Target="/ppt/notesSlides/notesSlide22.xml" Id="rId2" /><Relationship Type="http://schemas.openxmlformats.org/officeDocument/2006/relationships/slideLayout" Target="/ppt/slideLayouts/slideLayout133.xml" Id="rId1" /><Relationship Type="http://schemas.openxmlformats.org/officeDocument/2006/relationships/hyperlink" Target="mailto:mirjam@adatum.com" TargetMode="External" Id="rId3" /></Relationships>
</file>

<file path=ppt/slides/_rels/slide19.xml.rels>&#65279;<?xml version="1.0" encoding="utf-8"?><Relationships xmlns="http://schemas.openxmlformats.org/package/2006/relationships"><Relationship Type="http://schemas.openxmlformats.org/officeDocument/2006/relationships/slideLayout" Target="/ppt/slideLayouts/slideLayout18.xml" Id="rId1" /></Relationships>
</file>

<file path=ppt/slides/_rels/slide27.xml.rels>&#65279;<?xml version="1.0" encoding="utf-8"?><Relationships xmlns="http://schemas.openxmlformats.org/package/2006/relationships"><Relationship Type="http://schemas.openxmlformats.org/officeDocument/2006/relationships/image" Target="/ppt/media/image610.png" Id="rId2" /><Relationship Type="http://schemas.openxmlformats.org/officeDocument/2006/relationships/slideLayout" Target="/ppt/slideLayouts/slideLayout27.xml" Id="rId1" /></Relationships>
</file>

<file path=ppt/slides/_rels/slide33.xml.rels>&#65279;<?xml version="1.0" encoding="utf-8"?><Relationships xmlns="http://schemas.openxmlformats.org/package/2006/relationships"><Relationship Type="http://schemas.openxmlformats.org/officeDocument/2006/relationships/image" Target="/ppt/media/image77.png" Id="rId2" /><Relationship Type="http://schemas.openxmlformats.org/officeDocument/2006/relationships/slideLayout" Target="/ppt/slideLayouts/slideLayout34.xml" Id="rId1" /></Relationships>
</file>

<file path=ppt/slides/_rels/slide41.xml.rels>&#65279;<?xml version="1.0" encoding="utf-8"?><Relationships xmlns="http://schemas.openxmlformats.org/package/2006/relationships"><Relationship Type="http://schemas.openxmlformats.org/officeDocument/2006/relationships/image" Target="/ppt/media/image8.png" Id="rId3" /><Relationship Type="http://schemas.openxmlformats.org/officeDocument/2006/relationships/notesSlide" Target="/ppt/notesSlides/notesSlide11.xml" Id="rId2" /><Relationship Type="http://schemas.openxmlformats.org/officeDocument/2006/relationships/slideLayout" Target="/ppt/slideLayouts/slideLayout41.xml" Id="rId1" /><Relationship Type="http://schemas.microsoft.com/office/2007/relationships/hdphoto" Target="/ppt/media/hdphoto66.wdp" Id="rId4" /></Relationships>
</file>

<file path=ppt/slides/_rels/slide512.xml.rels>&#65279;<?xml version="1.0" encoding="utf-8"?><Relationships xmlns="http://schemas.openxmlformats.org/package/2006/relationships"><Relationship Type="http://schemas.openxmlformats.org/officeDocument/2006/relationships/slideLayout" Target="/ppt/slideLayouts/slideLayout511.xml" Id="rId1" /></Relationships>
</file>

<file path=ppt/slides/_rels/slide611.xml.rels>&#65279;<?xml version="1.0" encoding="utf-8"?><Relationships xmlns="http://schemas.openxmlformats.org/package/2006/relationships"><Relationship Type="http://schemas.openxmlformats.org/officeDocument/2006/relationships/slideLayout" Target="/ppt/slideLayouts/slideLayout69.xml" Id="rId1" /></Relationships>
</file>

<file path=ppt/slides/_rels/slide78.xml.rels>&#65279;<?xml version="1.0" encoding="utf-8"?><Relationships xmlns="http://schemas.openxmlformats.org/package/2006/relationships"><Relationship Type="http://schemas.openxmlformats.org/officeDocument/2006/relationships/slideLayout" Target="/ppt/slideLayouts/slideLayout75.xml" Id="rId1" /></Relationships>
</file>

<file path=ppt/slides/_rels/slide84.xml.rels>&#65279;<?xml version="1.0" encoding="utf-8"?><Relationships xmlns="http://schemas.openxmlformats.org/package/2006/relationships"><Relationship Type="http://schemas.openxmlformats.org/officeDocument/2006/relationships/image" Target="/ppt/media/image98.png" Id="rId2" /><Relationship Type="http://schemas.openxmlformats.org/officeDocument/2006/relationships/slideLayout" Target="/ppt/slideLayouts/slideLayout82.xml" Id="rId1" /></Relationships>
</file>

<file path=ppt/slides/_rels/slide92.xml.rels>&#65279;<?xml version="1.0" encoding="utf-8"?><Relationships xmlns="http://schemas.openxmlformats.org/package/2006/relationships"><Relationship Type="http://schemas.openxmlformats.org/officeDocument/2006/relationships/diagramLayout" Target="/ppt/diagrams/layout11.xml" Id="rId3" /><Relationship Type="http://schemas.openxmlformats.org/officeDocument/2006/relationships/diagramData" Target="/ppt/diagrams/data11.xml" Id="rId2" /><Relationship Type="http://schemas.openxmlformats.org/officeDocument/2006/relationships/slideLayout" Target="/ppt/slideLayouts/slideLayout913.xml" Id="rId1" /><Relationship Type="http://schemas.microsoft.com/office/2007/relationships/diagramDrawing" Target="/ppt/diagrams/drawing1.xml" Id="rId6" /><Relationship Type="http://schemas.openxmlformats.org/officeDocument/2006/relationships/diagramColors" Target="/ppt/diagrams/colors11.xml" Id="rId5" /><Relationship Type="http://schemas.openxmlformats.org/officeDocument/2006/relationships/diagramQuickStyle" Target="/ppt/diagrams/quickStyle11.xml" Id="rId4" /></Relationships>
</file>

<file path=ppt/slides/slide10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D17B9D3-A88A-5F79-3CD7-7112379E4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 rtlCol="0">
            <a:normAutofit/>
          </a:bodyPr>
          <a:lstStyle/>
          <a:p>
            <a:pPr rtl="0"/>
            <a:r>
              <a:rPr lang="zh-tw"/>
              <a:t>受歡迎程度</a:t>
            </a:r>
          </a:p>
        </p:txBody>
      </p:sp>
      <p:sp>
        <p:nvSpPr>
          <p:cNvPr id="3" name="內容預留位置 2">
            <a:extLst>
              <a:ext uri="{FF2B5EF4-FFF2-40B4-BE49-F238E27FC236}">
                <a16:creationId xmlns:a16="http://schemas.microsoft.com/office/drawing/2014/main" id="{315092CE-B028-71A6-C0A0-FB94C591E9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rtlCol="0">
            <a:normAutofit/>
          </a:bodyPr>
          <a:lstStyle/>
          <a:p>
            <a:pPr rtl="0"/>
            <a:r>
              <a:rPr lang="zh-tw"/>
              <a:t>產品發表</a:t>
            </a:r>
          </a:p>
          <a:p>
            <a:pPr lvl="1" rtl="0"/>
            <a:r>
              <a:rPr lang="zh-tw"/>
              <a:t>成功將我們的產品推向市場</a:t>
            </a:r>
          </a:p>
          <a:p>
            <a:pPr rtl="0"/>
            <a:endParaRPr lang="en-US" dirty="0"/>
          </a:p>
          <a:p>
            <a:pPr rtl="0"/>
            <a:r>
              <a:rPr lang="zh-tw"/>
              <a:t>10,000 名使用者里程碑</a:t>
            </a:r>
          </a:p>
          <a:p>
            <a:pPr lvl="1" rtl="0"/>
            <a:r>
              <a:rPr lang="zh-tw"/>
              <a:t>大量使用者群，表示需求增加</a:t>
            </a:r>
          </a:p>
          <a:p>
            <a:pPr rtl="0"/>
            <a:endParaRPr lang="en-US" dirty="0"/>
          </a:p>
          <a:p>
            <a:pPr rtl="0"/>
            <a:r>
              <a:rPr lang="zh-tw"/>
              <a:t>策略性合作關係</a:t>
            </a:r>
          </a:p>
          <a:p>
            <a:pPr lvl="1" rtl="0"/>
            <a:r>
              <a:rPr lang="zh-tw"/>
              <a:t>擴大市場佔有率和功能</a:t>
            </a:r>
          </a:p>
          <a:p>
            <a:pPr rtl="0"/>
            <a:endParaRPr lang="en-US" dirty="0"/>
          </a:p>
        </p:txBody>
      </p:sp>
      <p:graphicFrame>
        <p:nvGraphicFramePr>
          <p:cNvPr id="7" name="表格 4">
            <a:extLst>
              <a:ext uri="{FF2B5EF4-FFF2-40B4-BE49-F238E27FC236}">
                <a16:creationId xmlns:a16="http://schemas.microsoft.com/office/drawing/2014/main" id="{1C299063-CA28-BA61-77D9-CB6A372955EF}"/>
              </a:ext>
            </a:extLst>
          </p:cNvPr>
          <p:cNvGraphicFramePr>
            <a:graphicFrameLocks noGrp="1"/>
          </p:cNvGraphicFramePr>
          <p:nvPr>
            <p:ph sz="half" idx="12"/>
            <p:extLst>
              <p:ext uri="{D42A27DB-BD31-4B8C-83A1-F6EECF244321}">
                <p14:modId xmlns:p14="http://schemas.microsoft.com/office/powerpoint/2010/main" val="971054674"/>
              </p:ext>
            </p:extLst>
          </p:nvPr>
        </p:nvGraphicFramePr>
        <p:xfrm>
          <a:off x="5614988" y="1838325"/>
          <a:ext cx="5354060" cy="42684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77030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2677030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</a:tblGrid>
              <a:tr h="853684">
                <a:tc>
                  <a:txBody>
                    <a:bodyPr/>
                    <a:lstStyle/>
                    <a:p>
                      <a:pPr algn="ctr" rtl="0"/>
                      <a:r>
                        <a:rPr lang="zh-tw">
                          <a:solidFill>
                            <a:schemeClr val="tx1"/>
                          </a:solidFill>
                          <a:latin typeface="+mj-lt"/>
                        </a:rPr>
                        <a:t>里程碑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>
                          <a:solidFill>
                            <a:schemeClr val="tx1"/>
                          </a:solidFill>
                          <a:latin typeface="+mj-lt"/>
                        </a:rPr>
                        <a:t>季度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853684"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產品發表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第 1 季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853684"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10,000</a:t>
                      </a:r>
                      <a:br>
                        <a:rPr lang="en-US" dirty="0"/>
                      </a:br>
                      <a:r>
                        <a:rPr lang="zh-tw"/>
                        <a:t>名使用者里程碑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第 2 季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853684"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策略性合作關係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第 3 季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  <a:tr h="853684">
                <a:tc>
                  <a:txBody>
                    <a:bodyPr/>
                    <a:lstStyle/>
                    <a:p>
                      <a:pPr lvl="0" algn="ctr" rtl="0">
                        <a:buNone/>
                      </a:pPr>
                      <a:r>
                        <a:rPr lang="zh-tw"/>
                        <a:t>行銷活動發表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第 4 季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950325"/>
                  </a:ext>
                </a:extLst>
              </a:tr>
            </a:tbl>
          </a:graphicData>
        </a:graphic>
      </p:graphicFrame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0F096C5E-DC1F-D26B-A71E-5322020B8A7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rtlCol="0"/>
          <a:lstStyle/>
          <a:p>
            <a:pPr rtl="0"/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983071"/>
      </p:ext>
    </p:extLst>
  </p:cSld>
  <p:clrMapOvr>
    <a:masterClrMapping/>
  </p:clrMapOvr>
</p:sld>
</file>

<file path=ppt/slides/slide1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82FB9C5-183A-3556-D047-215BDB00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 rtlCol="0">
            <a:normAutofit/>
          </a:bodyPr>
          <a:lstStyle/>
          <a:p>
            <a:pPr rtl="0"/>
            <a:r>
              <a:rPr lang="zh-tw"/>
              <a:t>財務資料</a:t>
            </a:r>
          </a:p>
        </p:txBody>
      </p:sp>
      <p:graphicFrame>
        <p:nvGraphicFramePr>
          <p:cNvPr id="6" name="表格 4">
            <a:extLst>
              <a:ext uri="{FF2B5EF4-FFF2-40B4-BE49-F238E27FC236}">
                <a16:creationId xmlns:a16="http://schemas.microsoft.com/office/drawing/2014/main" id="{2DE29ABF-2F75-58D0-2A5A-72FA8A4E0526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820545392"/>
              </p:ext>
            </p:extLst>
          </p:nvPr>
        </p:nvGraphicFramePr>
        <p:xfrm>
          <a:off x="850900" y="1828800"/>
          <a:ext cx="10121900" cy="4351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0475">
                  <a:extLst>
                    <a:ext uri="{9D8B030D-6E8A-4147-A177-3AD203B41FA5}">
                      <a16:colId xmlns:a16="http://schemas.microsoft.com/office/drawing/2014/main" val="1689330750"/>
                    </a:ext>
                  </a:extLst>
                </a:gridCol>
                <a:gridCol w="2530475">
                  <a:extLst>
                    <a:ext uri="{9D8B030D-6E8A-4147-A177-3AD203B41FA5}">
                      <a16:colId xmlns:a16="http://schemas.microsoft.com/office/drawing/2014/main" val="2660631934"/>
                    </a:ext>
                  </a:extLst>
                </a:gridCol>
                <a:gridCol w="2530475">
                  <a:extLst>
                    <a:ext uri="{9D8B030D-6E8A-4147-A177-3AD203B41FA5}">
                      <a16:colId xmlns:a16="http://schemas.microsoft.com/office/drawing/2014/main" val="3909717689"/>
                    </a:ext>
                  </a:extLst>
                </a:gridCol>
                <a:gridCol w="2530475">
                  <a:extLst>
                    <a:ext uri="{9D8B030D-6E8A-4147-A177-3AD203B41FA5}">
                      <a16:colId xmlns:a16="http://schemas.microsoft.com/office/drawing/2014/main" val="1603189107"/>
                    </a:ext>
                  </a:extLst>
                </a:gridCol>
              </a:tblGrid>
              <a:tr h="870268">
                <a:tc>
                  <a:txBody>
                    <a:bodyPr/>
                    <a:lstStyle/>
                    <a:p>
                      <a:pPr algn="ctr" rtl="0"/>
                      <a:r>
                        <a:rPr lang="zh-tw">
                          <a:solidFill>
                            <a:schemeClr val="tx1"/>
                          </a:solidFill>
                          <a:latin typeface="+mj-lt"/>
                        </a:rPr>
                        <a:t>季度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>
                          <a:solidFill>
                            <a:schemeClr val="tx1"/>
                          </a:solidFill>
                          <a:latin typeface="+mj-lt"/>
                        </a:rPr>
                        <a:t>收入 ($)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>
                          <a:solidFill>
                            <a:schemeClr val="tx1"/>
                          </a:solidFill>
                          <a:latin typeface="+mj-lt"/>
                        </a:rPr>
                        <a:t>支出 ($)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>
                          <a:solidFill>
                            <a:schemeClr val="tx1"/>
                          </a:solidFill>
                          <a:latin typeface="+mj-lt"/>
                        </a:rPr>
                        <a:t>淨收益 ($)</a:t>
                      </a:r>
                    </a:p>
                  </a:txBody>
                  <a:tcPr anchor="ctr"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9928716"/>
                  </a:ext>
                </a:extLst>
              </a:tr>
              <a:tr h="870268"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第 1 季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$200,000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$150,000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$50,000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0208656"/>
                  </a:ext>
                </a:extLst>
              </a:tr>
              <a:tr h="870268"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第 2 季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$300,000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$200,000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$100,000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34243071"/>
                  </a:ext>
                </a:extLst>
              </a:tr>
              <a:tr h="870268"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第 3 季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$400,000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$250,000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$150,000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808797"/>
                  </a:ext>
                </a:extLst>
              </a:tr>
              <a:tr h="870268"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第 4 季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$300,000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$200,000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zh-tw"/>
                        <a:t>$100,000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0950325"/>
                  </a:ext>
                </a:extLst>
              </a:tr>
            </a:tbl>
          </a:graphicData>
        </a:graphic>
      </p:graphicFrame>
      <p:sp>
        <p:nvSpPr>
          <p:cNvPr id="8" name="投影片編號預留位置 7">
            <a:extLst>
              <a:ext uri="{FF2B5EF4-FFF2-40B4-BE49-F238E27FC236}">
                <a16:creationId xmlns:a16="http://schemas.microsoft.com/office/drawing/2014/main" id="{20003034-4367-3A30-B08B-22F07E87A60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rtlCol="0"/>
          <a:lstStyle/>
          <a:p>
            <a:pPr rtl="0"/>
            <a:fld id="{09A01C0A-2BB6-49E7-91A3-DCB9F9F59583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9707"/>
      </p:ext>
    </p:extLst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>
            <a:extLst>
              <a:ext uri="{FF2B5EF4-FFF2-40B4-BE49-F238E27FC236}">
                <a16:creationId xmlns:a16="http://schemas.microsoft.com/office/drawing/2014/main" id="{01BA8B96-A97F-34F3-6F87-24039CBE0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365760"/>
            <a:ext cx="10085832" cy="978408"/>
          </a:xfrm>
        </p:spPr>
        <p:txBody>
          <a:bodyPr rtlCol="0">
            <a:normAutofit/>
          </a:bodyPr>
          <a:lstStyle/>
          <a:p>
            <a:pPr rtl="0"/>
            <a:r>
              <a:rPr lang="zh-tw"/>
              <a:t>摘要</a:t>
            </a:r>
          </a:p>
        </p:txBody>
      </p:sp>
      <p:sp>
        <p:nvSpPr>
          <p:cNvPr id="6" name="內容預留位置 5">
            <a:extLst>
              <a:ext uri="{FF2B5EF4-FFF2-40B4-BE49-F238E27FC236}">
                <a16:creationId xmlns:a16="http://schemas.microsoft.com/office/drawing/2014/main" id="{8A235974-1A3D-2F95-9DA6-0B610F0E59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rtlCol="0">
            <a:normAutofit/>
          </a:bodyPr>
          <a:lstStyle/>
          <a:p>
            <a:pPr rtl="0"/>
            <a:r>
              <a:rPr lang="zh-tw"/>
              <a:t>憑藉這款產品，Adatum Corporation 即可在充滿活力的市場取得成功。 </a:t>
            </a:r>
          </a:p>
          <a:p>
            <a:pPr rtl="0"/>
            <a:r>
              <a:rPr lang="zh-tw"/>
              <a:t>我們專注於創新、使用者體驗和策略成長，預計明年會達到新的高度。</a:t>
            </a:r>
          </a:p>
          <a:p>
            <a:pPr rtl="0"/>
            <a:r>
              <a:rPr lang="zh-tw"/>
              <a:t>我們對使用者滿意度的承諾，強調我們營運的每一個層面</a:t>
            </a:r>
          </a:p>
          <a:p>
            <a:pPr rtl="0"/>
            <a:endParaRPr lang="en-US" dirty="0"/>
          </a:p>
        </p:txBody>
      </p:sp>
      <p:sp>
        <p:nvSpPr>
          <p:cNvPr id="25" name="內容預留位置 24">
            <a:extLst>
              <a:ext uri="{FF2B5EF4-FFF2-40B4-BE49-F238E27FC236}">
                <a16:creationId xmlns:a16="http://schemas.microsoft.com/office/drawing/2014/main" id="{3E6AD0AA-58A6-5A6D-4BF7-5963B235CA74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zh-tw"/>
              <a:t>強大的市場定位</a:t>
            </a:r>
          </a:p>
          <a:p>
            <a:pPr rtl="0"/>
            <a:r>
              <a:rPr lang="zh-tw"/>
              <a:t>健全的成長策略</a:t>
            </a:r>
          </a:p>
          <a:p>
            <a:pPr rtl="0"/>
            <a:r>
              <a:rPr lang="zh-tw"/>
              <a:t>創新產品開發</a:t>
            </a:r>
          </a:p>
          <a:p>
            <a:pPr rtl="0"/>
            <a:r>
              <a:rPr lang="zh-tw"/>
              <a:t>致力於使用者滿意度</a:t>
            </a:r>
          </a:p>
          <a:p>
            <a:pPr rtl="0"/>
            <a:endParaRPr lang="en-US" dirty="0"/>
          </a:p>
        </p:txBody>
      </p:sp>
      <p:pic>
        <p:nvPicPr>
          <p:cNvPr id="32" name="圖片預留位置 31" descr="摩天大樓特寫">
            <a:extLst>
              <a:ext uri="{FF2B5EF4-FFF2-40B4-BE49-F238E27FC236}">
                <a16:creationId xmlns:a16="http://schemas.microsoft.com/office/drawing/2014/main" id="{24A9B74D-E2A1-3529-BC0C-6F3E582BA96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52" b="52"/>
          <a:stretch/>
        </p:blipFill>
        <p:spPr>
          <a:xfrm>
            <a:off x="6812280" y="4242816"/>
            <a:ext cx="4123944" cy="2615184"/>
          </a:xfrm>
        </p:spPr>
      </p:pic>
      <p:sp>
        <p:nvSpPr>
          <p:cNvPr id="4" name="投影片編號預留位置 3">
            <a:extLst>
              <a:ext uri="{FF2B5EF4-FFF2-40B4-BE49-F238E27FC236}">
                <a16:creationId xmlns:a16="http://schemas.microsoft.com/office/drawing/2014/main" id="{54F1F300-07D0-6B39-2D9D-ACA25BCE9EC4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>
          <a:xfrm rot="16200000">
            <a:off x="11716512" y="6382510"/>
            <a:ext cx="566928" cy="384048"/>
          </a:xfrm>
        </p:spPr>
        <p:txBody>
          <a:bodyPr rtlCol="0"/>
          <a:lstStyle/>
          <a:p>
            <a:pPr rtl="0"/>
            <a:fld id="{09A01C0A-2BB6-49E7-91A3-DCB9F9F5958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45A16232-26A5-5976-4EB0-BDA2944D37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>
            <a:off x="3870445" y="2819362"/>
            <a:ext cx="1088802" cy="6988486"/>
          </a:xfrm>
          <a:prstGeom prst="rect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697942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366A12F8-DD2F-AE73-677F-D5310D6D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7196" y="2188196"/>
            <a:ext cx="5985159" cy="1594507"/>
          </a:xfrm>
        </p:spPr>
        <p:txBody>
          <a:bodyPr rtlCol="0">
            <a:normAutofit/>
          </a:bodyPr>
          <a:lstStyle/>
          <a:p>
            <a:pPr rtl="0"/>
            <a:r>
              <a:rPr lang="zh-tw"/>
              <a:t>感謝您</a:t>
            </a:r>
          </a:p>
        </p:txBody>
      </p:sp>
      <p:sp>
        <p:nvSpPr>
          <p:cNvPr id="15" name="文字預留位置 14">
            <a:extLst>
              <a:ext uri="{FF2B5EF4-FFF2-40B4-BE49-F238E27FC236}">
                <a16:creationId xmlns:a16="http://schemas.microsoft.com/office/drawing/2014/main" id="{791AF693-3675-52A5-9E8E-C071048A1A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rtlCol="0">
            <a:normAutofit/>
          </a:bodyPr>
          <a:lstStyle/>
          <a:p>
            <a:pPr rtl="0"/>
            <a:r>
              <a:rPr lang="zh-tw"/>
              <a:t>Frey Munch</a:t>
            </a:r>
          </a:p>
          <a:p>
            <a:pPr rtl="0"/>
            <a:r>
              <a:rPr lang="zh-tw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mirjam@adatum.com</a:t>
            </a:r>
            <a:endParaRPr lang="en-US" dirty="0"/>
          </a:p>
          <a:p>
            <a:pPr rtl="0"/>
            <a:r>
              <a:rPr lang="zh-tw"/>
              <a:t>www.adatum.com</a:t>
            </a:r>
          </a:p>
        </p:txBody>
      </p:sp>
    </p:spTree>
    <p:extLst>
      <p:ext uri="{BB962C8B-B14F-4D97-AF65-F5344CB8AC3E}">
        <p14:creationId xmlns:p14="http://schemas.microsoft.com/office/powerpoint/2010/main" val="10237834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0C5300-AC43-F396-6E83-73A31578C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6767" y="1399032"/>
            <a:ext cx="6757416" cy="3427502"/>
          </a:xfrm>
        </p:spPr>
        <p:txBody>
          <a:bodyPr rtlCol="0">
            <a:normAutofit/>
          </a:bodyPr>
          <a:lstStyle/>
          <a:p>
            <a:pPr rtl="0"/>
            <a:r>
              <a:rPr lang="zh-tw"/>
              <a:t>產品</a:t>
            </a:r>
            <a:br>
              <a:rPr lang="en-US" dirty="0"/>
            </a:br>
            <a:r>
              <a:rPr lang="zh-tw"/>
              <a:t>募資</a:t>
            </a:r>
            <a:br>
              <a:rPr lang="en-US" dirty="0"/>
            </a:br>
            <a:r>
              <a:rPr lang="zh-tw"/>
              <a:t>簡報</a:t>
            </a:r>
          </a:p>
        </p:txBody>
      </p:sp>
      <p:sp>
        <p:nvSpPr>
          <p:cNvPr id="3" name="子標題 2">
            <a:extLst>
              <a:ext uri="{FF2B5EF4-FFF2-40B4-BE49-F238E27FC236}">
                <a16:creationId xmlns:a16="http://schemas.microsoft.com/office/drawing/2014/main" id="{6A3BE460-3185-CD59-0215-356A228DF2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rtlCol="0">
            <a:normAutofit/>
          </a:bodyPr>
          <a:lstStyle/>
          <a:p>
            <a:pPr rtl="0"/>
            <a:r>
              <a:rPr lang="zh-tw"/>
              <a:t>Frey Munch</a:t>
            </a:r>
          </a:p>
        </p:txBody>
      </p:sp>
    </p:spTree>
    <p:extLst>
      <p:ext uri="{BB962C8B-B14F-4D97-AF65-F5344CB8AC3E}">
        <p14:creationId xmlns:p14="http://schemas.microsoft.com/office/powerpoint/2010/main" val="38674887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6D4F54-DA82-4616-5B86-91637316C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6221" y="640080"/>
            <a:ext cx="5029200" cy="2157984"/>
          </a:xfrm>
        </p:spPr>
        <p:txBody>
          <a:bodyPr rtlCol="0">
            <a:normAutofit/>
          </a:bodyPr>
          <a:lstStyle/>
          <a:p>
            <a:pPr rtl="0"/>
            <a:r>
              <a:rPr lang="zh-tw"/>
              <a:t>日程</a:t>
            </a:r>
          </a:p>
        </p:txBody>
      </p:sp>
      <p:pic>
        <p:nvPicPr>
          <p:cNvPr id="5" name="圖片預留位置 4" descr="摩天樓特寫">
            <a:extLst>
              <a:ext uri="{FF2B5EF4-FFF2-40B4-BE49-F238E27FC236}">
                <a16:creationId xmlns:a16="http://schemas.microsoft.com/office/drawing/2014/main" id="{CBD79D95-B489-7C39-8BA1-EDA2F8F12E11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43" b="43"/>
          <a:stretch/>
        </p:blipFill>
        <p:spPr>
          <a:xfrm>
            <a:off x="1395412" y="653461"/>
            <a:ext cx="4597556" cy="5549900"/>
          </a:xfrm>
        </p:spPr>
      </p:pic>
      <p:sp>
        <p:nvSpPr>
          <p:cNvPr id="4" name="內容預留位置 3">
            <a:extLst>
              <a:ext uri="{FF2B5EF4-FFF2-40B4-BE49-F238E27FC236}">
                <a16:creationId xmlns:a16="http://schemas.microsoft.com/office/drawing/2014/main" id="{1D44FF4F-87AF-081C-2A21-97173EE4A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96221" y="3127248"/>
            <a:ext cx="4834517" cy="3108960"/>
          </a:xfrm>
        </p:spPr>
        <p:txBody>
          <a:bodyPr rtlCol="0">
            <a:normAutofit/>
          </a:bodyPr>
          <a:lstStyle/>
          <a:p>
            <a:pPr rtl="0"/>
            <a:r>
              <a:rPr lang="zh-tw"/>
              <a:t>關於我們</a:t>
            </a:r>
          </a:p>
          <a:p>
            <a:pPr rtl="0"/>
            <a:r>
              <a:rPr lang="zh-tw"/>
              <a:t>產品概觀</a:t>
            </a:r>
          </a:p>
          <a:p>
            <a:pPr rtl="0"/>
            <a:r>
              <a:rPr lang="zh-tw"/>
              <a:t>市場概觀</a:t>
            </a:r>
          </a:p>
          <a:p>
            <a:pPr rtl="0"/>
            <a:r>
              <a:rPr lang="zh-tw"/>
              <a:t>成長策略</a:t>
            </a:r>
          </a:p>
          <a:p>
            <a:pPr rtl="0"/>
            <a:r>
              <a:rPr lang="zh-tw"/>
              <a:t>摘要</a:t>
            </a:r>
          </a:p>
          <a:p>
            <a:pPr rtl="0"/>
            <a:endParaRPr 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8D6B33E9-5728-FA5C-0AC2-27407C4E7E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1720" y="638594"/>
            <a:ext cx="2743200" cy="1336433"/>
          </a:xfrm>
          <a:prstGeom prst="rect">
            <a:avLst/>
          </a:prstGeom>
          <a:solidFill>
            <a:schemeClr val="accent1">
              <a:alpha val="87843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59FDBA0D-C717-B16D-F1F6-BA5D8E090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3" y="3130095"/>
            <a:ext cx="228928" cy="2252610"/>
          </a:xfrm>
          <a:prstGeom prst="rect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0" name="投影片編號預留位置 19">
            <a:extLst>
              <a:ext uri="{FF2B5EF4-FFF2-40B4-BE49-F238E27FC236}">
                <a16:creationId xmlns:a16="http://schemas.microsoft.com/office/drawing/2014/main" id="{7D090D43-FD3C-82CE-3706-B447C067FB1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8164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F8CA0173-29FD-AFA2-C4D4-F4CAD9BFA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3408" y="640080"/>
            <a:ext cx="5093208" cy="2189223"/>
          </a:xfrm>
        </p:spPr>
        <p:txBody>
          <a:bodyPr rtlCol="0">
            <a:normAutofit/>
          </a:bodyPr>
          <a:lstStyle/>
          <a:p>
            <a:pPr rtl="0"/>
            <a:r>
              <a:rPr lang="zh-tw"/>
              <a:t>簡介</a:t>
            </a:r>
          </a:p>
        </p:txBody>
      </p:sp>
      <p:pic>
        <p:nvPicPr>
          <p:cNvPr id="14" name="圖片預留位置 13" descr="抽象影像特寫">
            <a:extLst>
              <a:ext uri="{FF2B5EF4-FFF2-40B4-BE49-F238E27FC236}">
                <a16:creationId xmlns:a16="http://schemas.microsoft.com/office/drawing/2014/main" id="{B603978A-003D-ECA6-02D2-260C6A3BC3F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/>
          <a:srcRect l="85" r="85"/>
          <a:stretch/>
        </p:blipFill>
        <p:spPr>
          <a:xfrm>
            <a:off x="832104" y="640080"/>
            <a:ext cx="4727448" cy="5559552"/>
          </a:xfrm>
        </p:spPr>
      </p:pic>
      <p:sp>
        <p:nvSpPr>
          <p:cNvPr id="2" name="文字預留位置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rtlCol="0" anchor="t">
            <a:normAutofit/>
          </a:bodyPr>
          <a:lstStyle/>
          <a:p>
            <a:pPr rtl="0"/>
            <a:r>
              <a:rPr lang="zh-tw"/>
              <a:t>旨在透過我們前瞻性的解決方案徹底改變產業</a:t>
            </a:r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標題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3" y="1106424"/>
            <a:ext cx="6839712" cy="1746504"/>
          </a:xfrm>
        </p:spPr>
        <p:txBody>
          <a:bodyPr rtlCol="0" anchor="b">
            <a:normAutofit/>
          </a:bodyPr>
          <a:lstStyle/>
          <a:p>
            <a:pPr rtl="0"/>
            <a:r>
              <a:rPr lang="zh-tw"/>
              <a:t>市場</a:t>
            </a:r>
            <a:br>
              <a:rPr lang="en-US" dirty="0"/>
            </a:br>
            <a:r>
              <a:rPr lang="zh-tw"/>
              <a:t>比較</a:t>
            </a:r>
          </a:p>
        </p:txBody>
      </p:sp>
      <p:sp>
        <p:nvSpPr>
          <p:cNvPr id="3" name="文字預留位置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rtlCol="0" anchor="b">
            <a:normAutofit lnSpcReduction="10000"/>
          </a:bodyPr>
          <a:lstStyle/>
          <a:p>
            <a:pPr rtl="0"/>
            <a:r>
              <a:rPr lang="zh-tw"/>
              <a:t>在市場中脫穎而出</a:t>
            </a:r>
          </a:p>
          <a:p>
            <a:pPr rtl="0"/>
            <a:r>
              <a:rPr lang="zh-tw"/>
              <a:t>創新功能</a:t>
            </a:r>
          </a:p>
          <a:p>
            <a:pPr rtl="0"/>
            <a:r>
              <a:rPr lang="zh-tw"/>
              <a:t>提供獨特的解決方案</a:t>
            </a:r>
          </a:p>
          <a:p>
            <a:pPr rtl="0"/>
            <a:r>
              <a:rPr lang="zh-tw"/>
              <a:t>領先競爭者</a:t>
            </a:r>
          </a:p>
          <a:p>
            <a:pPr rtl="0"/>
            <a:r>
              <a:rPr lang="zh-tw"/>
              <a:t>以使用者為主的設計</a:t>
            </a:r>
          </a:p>
          <a:p>
            <a:pPr rtl="0"/>
            <a:r>
              <a:rPr lang="zh-tw"/>
              <a:t>優先考量使用者體驗</a:t>
            </a:r>
          </a:p>
        </p:txBody>
      </p:sp>
      <p:pic>
        <p:nvPicPr>
          <p:cNvPr id="14" name="圖片預留位置 14" descr="白色現代建築">
            <a:extLst>
              <a:ext uri="{FF2B5EF4-FFF2-40B4-BE49-F238E27FC236}">
                <a16:creationId xmlns:a16="http://schemas.microsoft.com/office/drawing/2014/main" id="{F96F20C9-F169-573A-32C0-8FA15642A6D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 rotWithShape="1">
          <a:blip r:embed="rId3" cstate="print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2541" r="2541"/>
          <a:stretch/>
        </p:blipFill>
        <p:spPr>
          <a:xfrm>
            <a:off x="7680960" y="804672"/>
            <a:ext cx="3475649" cy="5248656"/>
          </a:xfrm>
        </p:spPr>
      </p:pic>
      <p:sp>
        <p:nvSpPr>
          <p:cNvPr id="4" name="文字預留位置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 txBox="1">
            <a:spLocks/>
          </p:cNvSpPr>
          <p:nvPr/>
        </p:nvSpPr>
        <p:spPr>
          <a:xfrm>
            <a:off x="6622354" y="3330533"/>
            <a:ext cx="2121408" cy="2121408"/>
          </a:xfrm>
          <a:prstGeom prst="ellipse">
            <a:avLst/>
          </a:prstGeom>
          <a:solidFill>
            <a:schemeClr val="accent1">
              <a:alpha val="72000"/>
            </a:schemeClr>
          </a:solidFill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按一下以編輯母片文字樣式</a:t>
            </a:r>
          </a:p>
        </p:txBody>
      </p:sp>
      <p:sp>
        <p:nvSpPr>
          <p:cNvPr id="8" name="文字預留位置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 txBox="1">
            <a:spLocks/>
          </p:cNvSpPr>
          <p:nvPr/>
        </p:nvSpPr>
        <p:spPr>
          <a:xfrm>
            <a:off x="10972800" y="1515070"/>
            <a:ext cx="371815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 rtlCol="0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300" b="0" i="0" kern="1200">
                <a:solidFill>
                  <a:schemeClr val="accent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rtl="0"/>
            <a:r>
              <a:rPr lang="zh-tw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按一下以編輯母片文字樣式</a:t>
            </a:r>
          </a:p>
        </p:txBody>
      </p:sp>
      <p:sp>
        <p:nvSpPr>
          <p:cNvPr id="16" name="投影片編號預留位置 15">
            <a:extLst>
              <a:ext uri="{FF2B5EF4-FFF2-40B4-BE49-F238E27FC236}">
                <a16:creationId xmlns:a16="http://schemas.microsoft.com/office/drawing/2014/main" id="{CCB2D080-C33E-7ABA-4BFC-D6F8F922FF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5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93408" y="1325880"/>
            <a:ext cx="5093208" cy="2816352"/>
          </a:xfrm>
        </p:spPr>
        <p:txBody>
          <a:bodyPr rtlCol="0">
            <a:normAutofit/>
          </a:bodyPr>
          <a:lstStyle/>
          <a:p>
            <a:pPr rtl="0"/>
            <a:r>
              <a:rPr lang="zh-tw"/>
              <a:t>產品概觀</a:t>
            </a:r>
          </a:p>
        </p:txBody>
      </p:sp>
      <p:sp>
        <p:nvSpPr>
          <p:cNvPr id="5" name="子標題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rtlCol="0">
            <a:normAutofit/>
          </a:bodyPr>
          <a:lstStyle/>
          <a:p>
            <a:pPr rtl="0"/>
            <a:r>
              <a:rPr lang="zh-tw"/>
              <a:t>結合功能和使用者便利性，我們讓使用者能夠簡化操作並提高效率</a:t>
            </a:r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6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087F8D88-DE22-2DE5-BF64-9FC10B8DC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420624"/>
            <a:ext cx="10954512" cy="1463040"/>
          </a:xfrm>
        </p:spPr>
        <p:txBody>
          <a:bodyPr rtlCol="0">
            <a:normAutofit/>
          </a:bodyPr>
          <a:lstStyle/>
          <a:p>
            <a:pPr rtl="0"/>
            <a:r>
              <a:rPr lang="zh-tw" noProof="0"/>
              <a:t>產品優勢</a:t>
            </a:r>
            <a:endParaRPr lang="en-US" dirty="0"/>
          </a:p>
        </p:txBody>
      </p:sp>
      <p:sp>
        <p:nvSpPr>
          <p:cNvPr id="7" name="文字預留位置 6">
            <a:extLst>
              <a:ext uri="{FF2B5EF4-FFF2-40B4-BE49-F238E27FC236}">
                <a16:creationId xmlns:a16="http://schemas.microsoft.com/office/drawing/2014/main" id="{F74321E3-704E-37A8-CFB9-768FCE6AD7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 rtlCol="0">
            <a:normAutofit/>
          </a:bodyPr>
          <a:lstStyle/>
          <a:p>
            <a:pPr rtl="0"/>
            <a:r>
              <a:rPr lang="zh-tw"/>
              <a:t>提高生產力</a:t>
            </a:r>
          </a:p>
          <a:p>
            <a:pPr rtl="0"/>
            <a:r>
              <a:rPr lang="zh-tw"/>
              <a:t>無縫整合</a:t>
            </a:r>
          </a:p>
          <a:p>
            <a:pPr rtl="0"/>
            <a:r>
              <a:rPr lang="zh-tw"/>
              <a:t>增強的使用者體驗</a:t>
            </a:r>
          </a:p>
          <a:p>
            <a:pPr rtl="0"/>
            <a:r>
              <a:rPr lang="zh-tw"/>
              <a:t>未來成長的可擴充性</a:t>
            </a:r>
          </a:p>
          <a:p>
            <a:pPr rtl="0"/>
            <a:r>
              <a:rPr lang="zh-tw"/>
              <a:t>方便使用者學習</a:t>
            </a:r>
          </a:p>
          <a:p>
            <a:pPr rtl="0"/>
            <a:endParaRPr lang="en-US" dirty="0"/>
          </a:p>
        </p:txBody>
      </p:sp>
      <p:sp>
        <p:nvSpPr>
          <p:cNvPr id="12" name="投影片編號預留位置 11">
            <a:extLst>
              <a:ext uri="{FF2B5EF4-FFF2-40B4-BE49-F238E27FC236}">
                <a16:creationId xmlns:a16="http://schemas.microsoft.com/office/drawing/2014/main" id="{A8CBBE5F-9A1C-95FF-B955-8D818F3A20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rtlCol="0"/>
          <a:lstStyle/>
          <a:p>
            <a:pPr rtl="0"/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5624219-C450-9795-3D37-675668F59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48932" y="0"/>
            <a:ext cx="6894136" cy="6894136"/>
          </a:xfrm>
        </p:spPr>
        <p:txBody>
          <a:bodyPr rtlCol="0">
            <a:normAutofit/>
          </a:bodyPr>
          <a:lstStyle/>
          <a:p>
            <a:pPr rtl="0"/>
            <a:r>
              <a:rPr lang="zh-tw"/>
              <a:t>市場</a:t>
            </a:r>
            <a:br>
              <a:rPr lang="en-US" dirty="0"/>
            </a:br>
            <a:r>
              <a:rPr lang="zh-tw"/>
              <a:t>概觀</a:t>
            </a:r>
          </a:p>
        </p:txBody>
      </p:sp>
    </p:spTree>
    <p:extLst>
      <p:ext uri="{BB962C8B-B14F-4D97-AF65-F5344CB8AC3E}">
        <p14:creationId xmlns:p14="http://schemas.microsoft.com/office/powerpoint/2010/main" val="175357897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EEA49A-DC7C-9C4F-2F9A-564E195C5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879" y="868680"/>
            <a:ext cx="5248656" cy="2157984"/>
          </a:xfrm>
        </p:spPr>
        <p:txBody>
          <a:bodyPr rtlCol="0" anchor="t">
            <a:normAutofit/>
          </a:bodyPr>
          <a:lstStyle/>
          <a:p>
            <a:pPr rtl="0"/>
            <a:r>
              <a:rPr lang="zh-tw"/>
              <a:t>競爭環境</a:t>
            </a:r>
          </a:p>
        </p:txBody>
      </p:sp>
      <p:pic>
        <p:nvPicPr>
          <p:cNvPr id="23" name="圖片預留位置 22" descr="仰視城市摩天大樓的檢視">
            <a:extLst>
              <a:ext uri="{FF2B5EF4-FFF2-40B4-BE49-F238E27FC236}">
                <a16:creationId xmlns:a16="http://schemas.microsoft.com/office/drawing/2014/main" id="{EA0720B9-8012-11BC-9281-4F57A58FAD3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523" r="523"/>
          <a:stretch/>
        </p:blipFill>
        <p:spPr>
          <a:xfrm>
            <a:off x="0" y="3159126"/>
            <a:ext cx="4577463" cy="3698875"/>
          </a:xfrm>
        </p:spPr>
      </p:pic>
      <p:sp>
        <p:nvSpPr>
          <p:cNvPr id="10" name="內容預留位置 9">
            <a:extLst>
              <a:ext uri="{FF2B5EF4-FFF2-40B4-BE49-F238E27FC236}">
                <a16:creationId xmlns:a16="http://schemas.microsoft.com/office/drawing/2014/main" id="{6716CAA9-374B-601A-A4B6-6F92CD182236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rtlCol="0">
            <a:normAutofit/>
          </a:bodyPr>
          <a:lstStyle/>
          <a:p>
            <a:pPr rtl="0"/>
            <a:r>
              <a:rPr lang="zh-tw"/>
              <a:t>強大的市場佔有率</a:t>
            </a:r>
          </a:p>
          <a:p>
            <a:pPr lvl="1" rtl="0"/>
            <a:r>
              <a:rPr lang="zh-tw"/>
              <a:t>定位為市場領導者</a:t>
            </a:r>
          </a:p>
          <a:p>
            <a:pPr lvl="1" rtl="0"/>
            <a:r>
              <a:rPr lang="zh-tw"/>
              <a:t>利用健全的基礎結構</a:t>
            </a:r>
          </a:p>
          <a:p>
            <a:pPr lvl="1" rtl="0"/>
            <a:r>
              <a:rPr lang="zh-tw"/>
              <a:t>專門的專家團隊</a:t>
            </a:r>
          </a:p>
          <a:p>
            <a:pPr lvl="1" rtl="0"/>
            <a:r>
              <a:rPr lang="zh-tw"/>
              <a:t>優勢的競爭者</a:t>
            </a:r>
          </a:p>
          <a:p>
            <a:pPr rtl="0"/>
            <a:endParaRPr lang="en-US" dirty="0"/>
          </a:p>
        </p:txBody>
      </p:sp>
      <p:sp>
        <p:nvSpPr>
          <p:cNvPr id="6" name="內容預留位置 3">
            <a:extLst>
              <a:ext uri="{FF2B5EF4-FFF2-40B4-BE49-F238E27FC236}">
                <a16:creationId xmlns:a16="http://schemas.microsoft.com/office/drawing/2014/main" id="{864D6ACC-22BB-B3AD-E797-74518F06BE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zh-tw"/>
              <a:t>需求：</a:t>
            </a:r>
          </a:p>
          <a:p>
            <a:pPr lvl="1" rtl="0"/>
            <a:r>
              <a:rPr lang="zh-tw"/>
              <a:t>更具靈活度和適應能力</a:t>
            </a:r>
          </a:p>
          <a:p>
            <a:pPr lvl="1" rtl="0"/>
            <a:r>
              <a:rPr lang="zh-tw"/>
              <a:t>強大的競爭優勢</a:t>
            </a:r>
          </a:p>
          <a:p>
            <a:pPr lvl="1" rtl="0"/>
            <a:r>
              <a:rPr lang="zh-tw"/>
              <a:t>迅速適應的能力</a:t>
            </a:r>
          </a:p>
          <a:p>
            <a:pPr lvl="1" rtl="0"/>
            <a:r>
              <a:rPr lang="zh-tw"/>
              <a:t>保持領先曲線</a:t>
            </a:r>
          </a:p>
        </p:txBody>
      </p:sp>
      <p:sp>
        <p:nvSpPr>
          <p:cNvPr id="27" name="投影片編號預留位置 26">
            <a:extLst>
              <a:ext uri="{FF2B5EF4-FFF2-40B4-BE49-F238E27FC236}">
                <a16:creationId xmlns:a16="http://schemas.microsoft.com/office/drawing/2014/main" id="{A4B6E0DA-DEBF-CAD7-638D-5FAC6A83CE3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rtlCol="0"/>
          <a:lstStyle/>
          <a:p>
            <a:pPr rtl="0"/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26" name="橢圓​​ 25">
            <a:extLst>
              <a:ext uri="{FF2B5EF4-FFF2-40B4-BE49-F238E27FC236}">
                <a16:creationId xmlns:a16="http://schemas.microsoft.com/office/drawing/2014/main" id="{3B5704EA-7A65-5CC2-D428-F28396B06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81346" y="2724345"/>
            <a:ext cx="1292298" cy="1292298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376005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2C097A-775B-08E5-6C81-5BA1BCE9A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0"/>
            <a:ext cx="10122632" cy="1307592"/>
          </a:xfrm>
        </p:spPr>
        <p:txBody>
          <a:bodyPr rtlCol="0">
            <a:normAutofit/>
          </a:bodyPr>
          <a:lstStyle/>
          <a:p>
            <a:pPr rtl="0"/>
            <a:r>
              <a:rPr lang="zh-tw"/>
              <a:t>成長策略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8037C43-2A58-4D8F-4B88-9D5CBE7829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rtlCol="0">
            <a:normAutofit fontScale="92500" lnSpcReduction="10000"/>
          </a:bodyPr>
          <a:lstStyle/>
          <a:p>
            <a:pPr lvl="0" rtl="0"/>
            <a:r>
              <a:rPr lang="zh-tw" noProof="0"/>
              <a:t>透過策略合作關係拓展市場範圍</a:t>
            </a:r>
          </a:p>
          <a:p>
            <a:pPr lvl="0" rtl="0"/>
            <a:r>
              <a:rPr lang="zh-tw" noProof="0"/>
              <a:t>根據使用者意見反應來增強產品功能</a:t>
            </a:r>
          </a:p>
          <a:p>
            <a:pPr lvl="0" rtl="0"/>
            <a:r>
              <a:rPr lang="zh-tw" noProof="0"/>
              <a:t>探索國際市場商機</a:t>
            </a:r>
          </a:p>
          <a:p>
            <a:pPr rtl="0"/>
            <a:endParaRPr lang="en-US" dirty="0"/>
          </a:p>
        </p:txBody>
      </p:sp>
      <p:graphicFrame>
        <p:nvGraphicFramePr>
          <p:cNvPr id="7" name="內容預留位置 4" descr="基本 &gt; 形箭號流程圖 SmartArt 圖形">
            <a:extLst>
              <a:ext uri="{FF2B5EF4-FFF2-40B4-BE49-F238E27FC236}">
                <a16:creationId xmlns:a16="http://schemas.microsoft.com/office/drawing/2014/main" id="{25034E95-5946-A554-4D38-9515B8B69D7E}"/>
              </a:ext>
            </a:extLst>
          </p:cNvPr>
          <p:cNvGraphicFramePr>
            <a:graphicFrameLocks noGrp="1"/>
          </p:cNvGraphicFramePr>
          <p:nvPr>
            <p:ph sz="half" idx="12"/>
            <p:extLst>
              <p:ext uri="{D42A27DB-BD31-4B8C-83A1-F6EECF244321}">
                <p14:modId xmlns:p14="http://schemas.microsoft.com/office/powerpoint/2010/main" val="1156014171"/>
              </p:ext>
            </p:extLst>
          </p:nvPr>
        </p:nvGraphicFramePr>
        <p:xfrm>
          <a:off x="850900" y="3949700"/>
          <a:ext cx="10085388" cy="23320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投影片編號預留位置 4">
            <a:extLst>
              <a:ext uri="{FF2B5EF4-FFF2-40B4-BE49-F238E27FC236}">
                <a16:creationId xmlns:a16="http://schemas.microsoft.com/office/drawing/2014/main" id="{9CE23B6C-8A52-6407-0C43-F01FB97CFD9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 rtlCol="0"/>
          <a:lstStyle/>
          <a:p>
            <a:pPr rtl="0"/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299592"/>
      </p:ext>
    </p:extLst>
  </p:cSld>
  <p:clrMapOvr>
    <a:masterClrMapping/>
  </p:clrMapOvr>
</p:sld>
</file>

<file path=ppt/theme/theme12.xml><?xml version="1.0" encoding="utf-8"?>
<a:theme xmlns:a="http://schemas.openxmlformats.org/drawingml/2006/main" name="自訂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56051434_win32_KB_V2" id="{58ACA827-3819-46BF-9F1B-29C93E1280DF}" vid="{26F0C15B-5100-493D-AFA2-F4BC41373295}"/>
    </a:ext>
  </a:extLst>
</a:theme>
</file>

<file path=ppt/theme/theme2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3.xml.rels>&#65279;<?xml version="1.0" encoding="utf-8"?><Relationships xmlns="http://schemas.openxmlformats.org/package/2006/relationships"><Relationship Type="http://schemas.openxmlformats.org/officeDocument/2006/relationships/customXmlProps" Target="/customXml/itemProps13.xml" Id="rId1" /></Relationships>
</file>

<file path=customXml/_rels/item22.xml.rels>&#65279;<?xml version="1.0" encoding="utf-8"?><Relationships xmlns="http://schemas.openxmlformats.org/package/2006/relationships"><Relationship Type="http://schemas.openxmlformats.org/officeDocument/2006/relationships/customXmlProps" Target="/customXml/itemProps22.xml" Id="rId1" /></Relationships>
</file>

<file path=customXml/_rels/item3.xml.rels>&#65279;<?xml version="1.0" encoding="utf-8"?><Relationships xmlns="http://schemas.openxmlformats.org/package/2006/relationships"><Relationship Type="http://schemas.openxmlformats.org/officeDocument/2006/relationships/customXmlProps" Target="/customXml/itemProps31.xml" Id="rId1" /></Relationships>
</file>

<file path=customXml/item1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3.xml><?xml version="1.0" encoding="utf-8"?>
<ds:datastoreItem xmlns:ds="http://schemas.openxmlformats.org/officeDocument/2006/customXml" ds:itemID="{F6D4D42E-C7BD-4080-9A83-56BA58F91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2.xml><?xml version="1.0" encoding="utf-8"?>
<ds:datastoreItem xmlns:ds="http://schemas.openxmlformats.org/officeDocument/2006/customXml" ds:itemID="{4A0E3FE2-6B9B-4C9A-84D9-AD118750DE60}">
  <ds:schemaRefs>
    <ds:schemaRef ds:uri="http://schemas.microsoft.com/sharepoint/v3/contenttype/forms"/>
  </ds:schemaRefs>
</ds:datastoreItem>
</file>

<file path=customXml/itemProps31.xml><?xml version="1.0" encoding="utf-8"?>
<ds:datastoreItem xmlns:ds="http://schemas.openxmlformats.org/officeDocument/2006/customXml" ds:itemID="{4CD1C4F3-182B-4FFD-86F3-85933C0520B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ap:Properties xmlns:vt="http://schemas.openxmlformats.org/officeDocument/2006/docPropsVTypes" xmlns:ap="http://schemas.openxmlformats.org/officeDocument/2006/extended-properties">
  <ap:Template/>
  <ap:TotalTime>6153</ap:TotalTime>
  <ap:Words>785</ap:Words>
  <ap:Application>Microsoft Office PowerPoint</ap:Application>
  <ap:PresentationFormat>Widescreen</ap:PresentationFormat>
  <ap:Paragraphs>111</ap:Paragraphs>
  <ap:Slides>13</ap:Slides>
  <ap:Notes>2</ap:Notes>
  <ap:HiddenSlides>0</ap:HiddenSlides>
  <ap:MMClips>0</ap:MMClips>
  <ap:ScaleCrop>false</ap:ScaleCrop>
  <ap:HeadingPairs>
    <vt:vector baseType="variant" size="6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ap:HeadingPairs>
  <ap:TitlesOfParts>
    <vt:vector baseType="lpstr" size="18">
      <vt:lpstr>Microsoft JhengHei UI</vt:lpstr>
      <vt:lpstr>Arial</vt:lpstr>
      <vt:lpstr>Avenir Next LT Pro Light</vt:lpstr>
      <vt:lpstr>Calibri</vt:lpstr>
      <vt:lpstr>自訂</vt:lpstr>
      <vt:lpstr>產品 募資 簡報</vt:lpstr>
      <vt:lpstr>日程</vt:lpstr>
      <vt:lpstr>簡介</vt:lpstr>
      <vt:lpstr>市場 比較</vt:lpstr>
      <vt:lpstr>產品概觀</vt:lpstr>
      <vt:lpstr>產品優勢</vt:lpstr>
      <vt:lpstr>市場 概觀</vt:lpstr>
      <vt:lpstr>競爭環境</vt:lpstr>
      <vt:lpstr>成長策略</vt:lpstr>
      <vt:lpstr>受歡迎程度</vt:lpstr>
      <vt:lpstr>財務資料</vt:lpstr>
      <vt:lpstr>摘要</vt:lpstr>
      <vt:lpstr>感謝您</vt:lpstr>
    </vt:vector>
  </ap:TitlesOfParts>
  <ap:LinksUpToDate>false</ap:LinksUpToDate>
  <ap:SharedDoc>false</ap:SharedDoc>
  <ap:HyperlinksChanged>false</ap:HyperlinksChanged>
  <ap:AppVersion>16.0000</ap:AppVersion>
</ap: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Ziv Yang</cp:lastModifiedBy>
  <cp:revision>1</cp:revision>
  <dcterms:created xsi:type="dcterms:W3CDTF">2022-06-22T01:27:02Z</dcterms:created>
  <dcterms:modified xsi:type="dcterms:W3CDTF">2024-12-13T10:20:26Z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